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325" r:id="rId2"/>
    <p:sldId id="742" r:id="rId3"/>
    <p:sldId id="726" r:id="rId4"/>
    <p:sldId id="736" r:id="rId5"/>
    <p:sldId id="753" r:id="rId6"/>
    <p:sldId id="700" r:id="rId7"/>
    <p:sldId id="756" r:id="rId8"/>
    <p:sldId id="755" r:id="rId9"/>
    <p:sldId id="758" r:id="rId10"/>
    <p:sldId id="763" r:id="rId11"/>
    <p:sldId id="767" r:id="rId12"/>
    <p:sldId id="744" r:id="rId13"/>
    <p:sldId id="766" r:id="rId14"/>
    <p:sldId id="770" r:id="rId15"/>
    <p:sldId id="771" r:id="rId16"/>
    <p:sldId id="772" r:id="rId17"/>
    <p:sldId id="765" r:id="rId18"/>
    <p:sldId id="746" r:id="rId19"/>
    <p:sldId id="747" r:id="rId20"/>
    <p:sldId id="748" r:id="rId21"/>
    <p:sldId id="749" r:id="rId22"/>
    <p:sldId id="751" r:id="rId23"/>
    <p:sldId id="752" r:id="rId24"/>
    <p:sldId id="769" r:id="rId25"/>
    <p:sldId id="740" r:id="rId26"/>
    <p:sldId id="705" r:id="rId27"/>
    <p:sldId id="768" r:id="rId28"/>
    <p:sldId id="762" r:id="rId29"/>
    <p:sldId id="745" r:id="rId30"/>
    <p:sldId id="764" r:id="rId31"/>
    <p:sldId id="759" r:id="rId32"/>
    <p:sldId id="468" r:id="rId33"/>
    <p:sldId id="666" r:id="rId34"/>
    <p:sldId id="693" r:id="rId35"/>
    <p:sldId id="431" r:id="rId36"/>
    <p:sldId id="439" r:id="rId37"/>
    <p:sldId id="386" r:id="rId38"/>
    <p:sldId id="493" r:id="rId39"/>
    <p:sldId id="640" r:id="rId40"/>
    <p:sldId id="503" r:id="rId41"/>
    <p:sldId id="502" r:id="rId42"/>
    <p:sldId id="494" r:id="rId43"/>
    <p:sldId id="495" r:id="rId44"/>
    <p:sldId id="496" r:id="rId45"/>
    <p:sldId id="497" r:id="rId46"/>
    <p:sldId id="498" r:id="rId47"/>
    <p:sldId id="594" r:id="rId48"/>
    <p:sldId id="757" r:id="rId49"/>
    <p:sldId id="499" r:id="rId50"/>
    <p:sldId id="433" r:id="rId51"/>
    <p:sldId id="500" r:id="rId52"/>
    <p:sldId id="728" r:id="rId53"/>
    <p:sldId id="760" r:id="rId54"/>
    <p:sldId id="684" r:id="rId55"/>
    <p:sldId id="405" r:id="rId56"/>
    <p:sldId id="729" r:id="rId5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86"/>
    <p:restoredTop sz="96271"/>
  </p:normalViewPr>
  <p:slideViewPr>
    <p:cSldViewPr snapToGrid="0" snapToObjects="1">
      <p:cViewPr varScale="1">
        <p:scale>
          <a:sx n="145" d="100"/>
          <a:sy n="145" d="100"/>
        </p:scale>
        <p:origin x="1680" y="19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FF59776A-35A7-8E42-AC94-9E8D927758E8}"/>
    <pc:docChg chg="addSld modSld sldOrd">
      <pc:chgData name="Jim Fleming" userId="161791bae1afb603" providerId="LiveId" clId="{FF59776A-35A7-8E42-AC94-9E8D927758E8}" dt="2023-12-09T21:35:18.696" v="68" actId="20578"/>
      <pc:docMkLst>
        <pc:docMk/>
      </pc:docMkLst>
      <pc:sldChg chg="modSp mod">
        <pc:chgData name="Jim Fleming" userId="161791bae1afb603" providerId="LiveId" clId="{FF59776A-35A7-8E42-AC94-9E8D927758E8}" dt="2023-12-04T01:55:32.378" v="1" actId="20577"/>
        <pc:sldMkLst>
          <pc:docMk/>
          <pc:sldMk cId="1168562675" sldId="631"/>
        </pc:sldMkLst>
      </pc:sldChg>
      <pc:sldChg chg="modSp mod ord">
        <pc:chgData name="Jim Fleming" userId="161791bae1afb603" providerId="LiveId" clId="{FF59776A-35A7-8E42-AC94-9E8D927758E8}" dt="2023-12-09T21:35:18.696" v="68" actId="20578"/>
        <pc:sldMkLst>
          <pc:docMk/>
          <pc:sldMk cId="1135494223" sldId="635"/>
        </pc:sldMkLst>
      </pc:sldChg>
      <pc:sldChg chg="modSp mod">
        <pc:chgData name="Jim Fleming" userId="161791bae1afb603" providerId="LiveId" clId="{FF59776A-35A7-8E42-AC94-9E8D927758E8}" dt="2023-12-04T01:55:58.472" v="8"/>
        <pc:sldMkLst>
          <pc:docMk/>
          <pc:sldMk cId="4070070019" sldId="636"/>
        </pc:sldMkLst>
      </pc:sldChg>
      <pc:sldChg chg="modSp mod">
        <pc:chgData name="Jim Fleming" userId="161791bae1afb603" providerId="LiveId" clId="{FF59776A-35A7-8E42-AC94-9E8D927758E8}" dt="2023-12-04T01:56:00.849" v="9"/>
        <pc:sldMkLst>
          <pc:docMk/>
          <pc:sldMk cId="1513943954" sldId="637"/>
        </pc:sldMkLst>
      </pc:sldChg>
      <pc:sldChg chg="modSp add mod ord modShow">
        <pc:chgData name="Jim Fleming" userId="161791bae1afb603" providerId="LiveId" clId="{FF59776A-35A7-8E42-AC94-9E8D927758E8}" dt="2023-12-09T21:14:48.144" v="13"/>
        <pc:sldMkLst>
          <pc:docMk/>
          <pc:sldMk cId="3823209500" sldId="638"/>
        </pc:sldMkLst>
      </pc:sldChg>
      <pc:sldChg chg="addSp delSp modSp add mod">
        <pc:chgData name="Jim Fleming" userId="161791bae1afb603" providerId="LiveId" clId="{FF59776A-35A7-8E42-AC94-9E8D927758E8}" dt="2023-12-09T21:25:56.810" v="64" actId="20577"/>
        <pc:sldMkLst>
          <pc:docMk/>
          <pc:sldMk cId="1987520512" sldId="639"/>
        </pc:sldMkLst>
      </pc:sldChg>
      <pc:sldChg chg="add">
        <pc:chgData name="Jim Fleming" userId="161791bae1afb603" providerId="LiveId" clId="{FF59776A-35A7-8E42-AC94-9E8D927758E8}" dt="2023-12-09T21:35:12.579" v="65" actId="2890"/>
        <pc:sldMkLst>
          <pc:docMk/>
          <pc:sldMk cId="1089232977" sldId="640"/>
        </pc:sldMkLst>
      </pc:sldChg>
      <pc:sldChg chg="add ord">
        <pc:chgData name="Jim Fleming" userId="161791bae1afb603" providerId="LiveId" clId="{FF59776A-35A7-8E42-AC94-9E8D927758E8}" dt="2023-12-09T21:35:16.491" v="67" actId="20578"/>
        <pc:sldMkLst>
          <pc:docMk/>
          <pc:sldMk cId="3849771638" sldId="641"/>
        </pc:sldMkLst>
      </pc:sldChg>
    </pc:docChg>
  </pc:docChgLst>
  <pc:docChgLst>
    <pc:chgData name="Jim Fleming" userId="161791bae1afb603" providerId="LiveId" clId="{83F492FC-31BB-2E47-B019-2BF70B9743A8}"/>
    <pc:docChg chg="undo custSel addSld delSld modSld sldOrd">
      <pc:chgData name="Jim Fleming" userId="161791bae1afb603" providerId="LiveId" clId="{83F492FC-31BB-2E47-B019-2BF70B9743A8}" dt="2024-07-20T15:43:22.106" v="60" actId="6549"/>
      <pc:docMkLst>
        <pc:docMk/>
      </pc:docMkLst>
      <pc:sldChg chg="modSp mod">
        <pc:chgData name="Jim Fleming" userId="161791bae1afb603" providerId="LiveId" clId="{83F492FC-31BB-2E47-B019-2BF70B9743A8}" dt="2024-07-20T15:43:15.640" v="59" actId="20577"/>
        <pc:sldMkLst>
          <pc:docMk/>
          <pc:sldMk cId="189513369" sldId="583"/>
        </pc:sldMkLst>
      </pc:sldChg>
      <pc:sldChg chg="modSp mod">
        <pc:chgData name="Jim Fleming" userId="161791bae1afb603" providerId="LiveId" clId="{83F492FC-31BB-2E47-B019-2BF70B9743A8}" dt="2024-07-20T15:41:04.228" v="5" actId="20577"/>
        <pc:sldMkLst>
          <pc:docMk/>
          <pc:sldMk cId="384459236" sldId="666"/>
        </pc:sldMkLst>
      </pc:sldChg>
      <pc:sldChg chg="del">
        <pc:chgData name="Jim Fleming" userId="161791bae1afb603" providerId="LiveId" clId="{83F492FC-31BB-2E47-B019-2BF70B9743A8}" dt="2024-07-20T15:42:04.687" v="33" actId="2696"/>
        <pc:sldMkLst>
          <pc:docMk/>
          <pc:sldMk cId="2479057512" sldId="680"/>
        </pc:sldMkLst>
      </pc:sldChg>
      <pc:sldChg chg="del">
        <pc:chgData name="Jim Fleming" userId="161791bae1afb603" providerId="LiveId" clId="{83F492FC-31BB-2E47-B019-2BF70B9743A8}" dt="2024-07-20T15:42:05.081" v="34" actId="2696"/>
        <pc:sldMkLst>
          <pc:docMk/>
          <pc:sldMk cId="3079934997" sldId="681"/>
        </pc:sldMkLst>
      </pc:sldChg>
      <pc:sldChg chg="del">
        <pc:chgData name="Jim Fleming" userId="161791bae1afb603" providerId="LiveId" clId="{83F492FC-31BB-2E47-B019-2BF70B9743A8}" dt="2024-07-20T15:42:06.323" v="36" actId="2696"/>
        <pc:sldMkLst>
          <pc:docMk/>
          <pc:sldMk cId="2527284404" sldId="682"/>
        </pc:sldMkLst>
      </pc:sldChg>
      <pc:sldChg chg="del">
        <pc:chgData name="Jim Fleming" userId="161791bae1afb603" providerId="LiveId" clId="{83F492FC-31BB-2E47-B019-2BF70B9743A8}" dt="2024-07-20T15:42:06.937" v="37" actId="2696"/>
        <pc:sldMkLst>
          <pc:docMk/>
          <pc:sldMk cId="1873440147" sldId="683"/>
        </pc:sldMkLst>
      </pc:sldChg>
      <pc:sldChg chg="del">
        <pc:chgData name="Jim Fleming" userId="161791bae1afb603" providerId="LiveId" clId="{83F492FC-31BB-2E47-B019-2BF70B9743A8}" dt="2024-07-20T15:42:05.886" v="35" actId="2696"/>
        <pc:sldMkLst>
          <pc:docMk/>
          <pc:sldMk cId="3027385624" sldId="684"/>
        </pc:sldMkLst>
      </pc:sldChg>
      <pc:sldChg chg="del">
        <pc:chgData name="Jim Fleming" userId="161791bae1afb603" providerId="LiveId" clId="{83F492FC-31BB-2E47-B019-2BF70B9743A8}" dt="2024-07-20T15:42:07.418" v="38" actId="2696"/>
        <pc:sldMkLst>
          <pc:docMk/>
          <pc:sldMk cId="3246882238" sldId="685"/>
        </pc:sldMkLst>
      </pc:sldChg>
      <pc:sldChg chg="del">
        <pc:chgData name="Jim Fleming" userId="161791bae1afb603" providerId="LiveId" clId="{83F492FC-31BB-2E47-B019-2BF70B9743A8}" dt="2024-07-20T15:42:07.920" v="39" actId="2696"/>
        <pc:sldMkLst>
          <pc:docMk/>
          <pc:sldMk cId="3410655889" sldId="686"/>
        </pc:sldMkLst>
      </pc:sldChg>
      <pc:sldChg chg="del">
        <pc:chgData name="Jim Fleming" userId="161791bae1afb603" providerId="LiveId" clId="{83F492FC-31BB-2E47-B019-2BF70B9743A8}" dt="2024-07-20T15:42:08.321" v="40" actId="2696"/>
        <pc:sldMkLst>
          <pc:docMk/>
          <pc:sldMk cId="182023848" sldId="687"/>
        </pc:sldMkLst>
      </pc:sldChg>
      <pc:sldChg chg="del">
        <pc:chgData name="Jim Fleming" userId="161791bae1afb603" providerId="LiveId" clId="{83F492FC-31BB-2E47-B019-2BF70B9743A8}" dt="2024-07-20T15:42:08.850" v="41" actId="2696"/>
        <pc:sldMkLst>
          <pc:docMk/>
          <pc:sldMk cId="3781735347" sldId="688"/>
        </pc:sldMkLst>
      </pc:sldChg>
      <pc:sldChg chg="del">
        <pc:chgData name="Jim Fleming" userId="161791bae1afb603" providerId="LiveId" clId="{83F492FC-31BB-2E47-B019-2BF70B9743A8}" dt="2024-07-20T15:42:10.016" v="42" actId="2696"/>
        <pc:sldMkLst>
          <pc:docMk/>
          <pc:sldMk cId="1573634969" sldId="689"/>
        </pc:sldMkLst>
      </pc:sldChg>
      <pc:sldChg chg="modSp add mod">
        <pc:chgData name="Jim Fleming" userId="161791bae1afb603" providerId="LiveId" clId="{83F492FC-31BB-2E47-B019-2BF70B9743A8}" dt="2024-07-20T15:43:22.106" v="60" actId="6549"/>
        <pc:sldMkLst>
          <pc:docMk/>
          <pc:sldMk cId="78131488" sldId="690"/>
        </pc:sldMkLst>
      </pc:sldChg>
      <pc:sldChg chg="add ord">
        <pc:chgData name="Jim Fleming" userId="161791bae1afb603" providerId="LiveId" clId="{83F492FC-31BB-2E47-B019-2BF70B9743A8}" dt="2024-07-20T15:42:14.928" v="44" actId="20578"/>
        <pc:sldMkLst>
          <pc:docMk/>
          <pc:sldMk cId="144010969" sldId="691"/>
        </pc:sldMkLst>
      </pc:sldChg>
    </pc:docChg>
  </pc:docChgLst>
  <pc:docChgLst>
    <pc:chgData name="Jim Fleming" userId="161791bae1afb603" providerId="LiveId" clId="{B2C15CCF-6267-3D4A-AC6D-31C6C248C7F2}"/>
    <pc:docChg chg="undo custSel addSld delSld modSld sldOrd">
      <pc:chgData name="Jim Fleming" userId="161791bae1afb603" providerId="LiveId" clId="{B2C15CCF-6267-3D4A-AC6D-31C6C248C7F2}" dt="2024-04-27T21:45:40.883" v="142"/>
      <pc:docMkLst>
        <pc:docMk/>
      </pc:docMkLst>
      <pc:sldChg chg="modSp mod">
        <pc:chgData name="Jim Fleming" userId="161791bae1afb603" providerId="LiveId" clId="{B2C15CCF-6267-3D4A-AC6D-31C6C248C7F2}" dt="2024-04-27T15:37:08.841" v="7" actId="20577"/>
        <pc:sldMkLst>
          <pc:docMk/>
          <pc:sldMk cId="384459236" sldId="666"/>
        </pc:sldMkLst>
      </pc:sldChg>
      <pc:sldChg chg="del">
        <pc:chgData name="Jim Fleming" userId="161791bae1afb603" providerId="LiveId" clId="{B2C15CCF-6267-3D4A-AC6D-31C6C248C7F2}" dt="2024-04-27T15:37:12.808" v="8" actId="2696"/>
        <pc:sldMkLst>
          <pc:docMk/>
          <pc:sldMk cId="2286776840" sldId="667"/>
        </pc:sldMkLst>
      </pc:sldChg>
      <pc:sldChg chg="del">
        <pc:chgData name="Jim Fleming" userId="161791bae1afb603" providerId="LiveId" clId="{B2C15CCF-6267-3D4A-AC6D-31C6C248C7F2}" dt="2024-04-27T15:37:14.611" v="9" actId="2696"/>
        <pc:sldMkLst>
          <pc:docMk/>
          <pc:sldMk cId="1375405513" sldId="668"/>
        </pc:sldMkLst>
      </pc:sldChg>
      <pc:sldChg chg="del">
        <pc:chgData name="Jim Fleming" userId="161791bae1afb603" providerId="LiveId" clId="{B2C15CCF-6267-3D4A-AC6D-31C6C248C7F2}" dt="2024-04-27T15:46:06.443" v="63" actId="2696"/>
        <pc:sldMkLst>
          <pc:docMk/>
          <pc:sldMk cId="3922902544" sldId="669"/>
        </pc:sldMkLst>
      </pc:sldChg>
      <pc:sldChg chg="modSp add mod ord modShow">
        <pc:chgData name="Jim Fleming" userId="161791bae1afb603" providerId="LiveId" clId="{B2C15CCF-6267-3D4A-AC6D-31C6C248C7F2}" dt="2024-04-27T15:43:45.144" v="58" actId="20577"/>
        <pc:sldMkLst>
          <pc:docMk/>
          <pc:sldMk cId="1054385236" sldId="670"/>
        </pc:sldMkLst>
      </pc:sldChg>
      <pc:sldChg chg="modSp add mod">
        <pc:chgData name="Jim Fleming" userId="161791bae1afb603" providerId="LiveId" clId="{B2C15CCF-6267-3D4A-AC6D-31C6C248C7F2}" dt="2024-04-27T15:43:32.809" v="56" actId="20577"/>
        <pc:sldMkLst>
          <pc:docMk/>
          <pc:sldMk cId="1311730037" sldId="671"/>
        </pc:sldMkLst>
      </pc:sldChg>
      <pc:sldChg chg="add ord">
        <pc:chgData name="Jim Fleming" userId="161791bae1afb603" providerId="LiveId" clId="{B2C15CCF-6267-3D4A-AC6D-31C6C248C7F2}" dt="2024-04-27T15:44:08.538" v="60" actId="20578"/>
        <pc:sldMkLst>
          <pc:docMk/>
          <pc:sldMk cId="3672430343" sldId="672"/>
        </pc:sldMkLst>
      </pc:sldChg>
      <pc:sldChg chg="modSp add mod ord">
        <pc:chgData name="Jim Fleming" userId="161791bae1afb603" providerId="LiveId" clId="{B2C15CCF-6267-3D4A-AC6D-31C6C248C7F2}" dt="2024-04-27T15:46:27.803" v="66"/>
        <pc:sldMkLst>
          <pc:docMk/>
          <pc:sldMk cId="1763655266" sldId="673"/>
        </pc:sldMkLst>
      </pc:sldChg>
      <pc:sldChg chg="add">
        <pc:chgData name="Jim Fleming" userId="161791bae1afb603" providerId="LiveId" clId="{B2C15CCF-6267-3D4A-AC6D-31C6C248C7F2}" dt="2024-04-27T15:46:08.508" v="64" actId="2890"/>
        <pc:sldMkLst>
          <pc:docMk/>
          <pc:sldMk cId="1110179464" sldId="674"/>
        </pc:sldMkLst>
      </pc:sldChg>
      <pc:sldChg chg="modSp add mod ord">
        <pc:chgData name="Jim Fleming" userId="161791bae1afb603" providerId="LiveId" clId="{B2C15CCF-6267-3D4A-AC6D-31C6C248C7F2}" dt="2024-04-27T21:20:12.039" v="122" actId="20577"/>
        <pc:sldMkLst>
          <pc:docMk/>
          <pc:sldMk cId="2456653285" sldId="675"/>
        </pc:sldMkLst>
      </pc:sldChg>
      <pc:sldChg chg="add">
        <pc:chgData name="Jim Fleming" userId="161791bae1afb603" providerId="LiveId" clId="{B2C15CCF-6267-3D4A-AC6D-31C6C248C7F2}" dt="2024-04-27T21:05:16.478" v="72" actId="2890"/>
        <pc:sldMkLst>
          <pc:docMk/>
          <pc:sldMk cId="4109945080" sldId="676"/>
        </pc:sldMkLst>
      </pc:sldChg>
      <pc:sldChg chg="addSp delSp modSp add mod ord modShow">
        <pc:chgData name="Jim Fleming" userId="161791bae1afb603" providerId="LiveId" clId="{B2C15CCF-6267-3D4A-AC6D-31C6C248C7F2}" dt="2024-04-27T21:45:36.994" v="140" actId="478"/>
        <pc:sldMkLst>
          <pc:docMk/>
          <pc:sldMk cId="816045860" sldId="677"/>
        </pc:sldMkLst>
      </pc:sldChg>
      <pc:sldChg chg="addSp delSp modSp add mod">
        <pc:chgData name="Jim Fleming" userId="161791bae1afb603" providerId="LiveId" clId="{B2C15CCF-6267-3D4A-AC6D-31C6C248C7F2}" dt="2024-04-27T21:45:40.007" v="141"/>
        <pc:sldMkLst>
          <pc:docMk/>
          <pc:sldMk cId="1892334262" sldId="678"/>
        </pc:sldMkLst>
      </pc:sldChg>
      <pc:sldChg chg="addSp delSp modSp add mod">
        <pc:chgData name="Jim Fleming" userId="161791bae1afb603" providerId="LiveId" clId="{B2C15CCF-6267-3D4A-AC6D-31C6C248C7F2}" dt="2024-04-27T21:45:40.883" v="142"/>
        <pc:sldMkLst>
          <pc:docMk/>
          <pc:sldMk cId="2701228636" sldId="679"/>
        </pc:sldMkLst>
      </pc:sldChg>
      <pc:sldChg chg="modSp add mod">
        <pc:chgData name="Jim Fleming" userId="161791bae1afb603" providerId="LiveId" clId="{B2C15CCF-6267-3D4A-AC6D-31C6C248C7F2}" dt="2024-04-27T21:20:29.349" v="129" actId="20577"/>
        <pc:sldMkLst>
          <pc:docMk/>
          <pc:sldMk cId="1895836190" sldId="680"/>
        </pc:sldMkLst>
      </pc:sldChg>
      <pc:sldChg chg="modSp add mod">
        <pc:chgData name="Jim Fleming" userId="161791bae1afb603" providerId="LiveId" clId="{B2C15CCF-6267-3D4A-AC6D-31C6C248C7F2}" dt="2024-04-27T21:20:52.318" v="133" actId="20577"/>
        <pc:sldMkLst>
          <pc:docMk/>
          <pc:sldMk cId="1633101544" sldId="681"/>
        </pc:sldMkLst>
      </pc:sldChg>
      <pc:sldChg chg="add del">
        <pc:chgData name="Jim Fleming" userId="161791bae1afb603" providerId="LiveId" clId="{B2C15CCF-6267-3D4A-AC6D-31C6C248C7F2}" dt="2024-04-27T21:20:19.096" v="124" actId="2696"/>
        <pc:sldMkLst>
          <pc:docMk/>
          <pc:sldMk cId="1905911066" sldId="681"/>
        </pc:sldMkLst>
      </pc:sldChg>
      <pc:sldChg chg="modSp add mod">
        <pc:chgData name="Jim Fleming" userId="161791bae1afb603" providerId="LiveId" clId="{B2C15CCF-6267-3D4A-AC6D-31C6C248C7F2}" dt="2024-04-27T21:20:57.693" v="135" actId="20577"/>
        <pc:sldMkLst>
          <pc:docMk/>
          <pc:sldMk cId="1679509863" sldId="682"/>
        </pc:sldMkLst>
      </pc:sldChg>
      <pc:sldChg chg="add del replId">
        <pc:chgData name="Jim Fleming" userId="161791bae1afb603" providerId="LiveId" clId="{B2C15CCF-6267-3D4A-AC6D-31C6C248C7F2}" dt="2024-04-27T21:20:19.553" v="125" actId="2696"/>
        <pc:sldMkLst>
          <pc:docMk/>
          <pc:sldMk cId="1703705244" sldId="682"/>
        </pc:sldMkLst>
      </pc:sldChg>
    </pc:docChg>
  </pc:docChgLst>
  <pc:docChgLst>
    <pc:chgData name="Jim Fleming" userId="161791bae1afb603" providerId="LiveId" clId="{0C1D2250-B933-E642-9DD1-EF355D044460}"/>
    <pc:docChg chg="undo custSel addSld delSld modSld sldOrd">
      <pc:chgData name="Jim Fleming" userId="161791bae1afb603" providerId="LiveId" clId="{0C1D2250-B933-E642-9DD1-EF355D044460}" dt="2024-03-02T23:14:48.235" v="322" actId="20578"/>
      <pc:docMkLst>
        <pc:docMk/>
      </pc:docMkLst>
      <pc:sldChg chg="modSp mod">
        <pc:chgData name="Jim Fleming" userId="161791bae1afb603" providerId="LiveId" clId="{0C1D2250-B933-E642-9DD1-EF355D044460}" dt="2024-03-02T23:06:56.958" v="8" actId="20577"/>
        <pc:sldMkLst>
          <pc:docMk/>
          <pc:sldMk cId="111229696" sldId="648"/>
        </pc:sldMkLst>
      </pc:sldChg>
      <pc:sldChg chg="modSp add mod ord modShow">
        <pc:chgData name="Jim Fleming" userId="161791bae1afb603" providerId="LiveId" clId="{0C1D2250-B933-E642-9DD1-EF355D044460}" dt="2024-03-02T23:13:23.023" v="318" actId="20577"/>
        <pc:sldMkLst>
          <pc:docMk/>
          <pc:sldMk cId="2023914728" sldId="649"/>
        </pc:sldMkLst>
      </pc:sldChg>
      <pc:sldChg chg="del">
        <pc:chgData name="Jim Fleming" userId="161791bae1afb603" providerId="LiveId" clId="{0C1D2250-B933-E642-9DD1-EF355D044460}" dt="2024-03-02T23:07:38.358" v="20" actId="2696"/>
        <pc:sldMkLst>
          <pc:docMk/>
          <pc:sldMk cId="3074172924" sldId="649"/>
        </pc:sldMkLst>
      </pc:sldChg>
      <pc:sldChg chg="modSp add mod">
        <pc:chgData name="Jim Fleming" userId="161791bae1afb603" providerId="LiveId" clId="{0C1D2250-B933-E642-9DD1-EF355D044460}" dt="2024-03-02T23:13:21.981" v="315" actId="20577"/>
        <pc:sldMkLst>
          <pc:docMk/>
          <pc:sldMk cId="825580403" sldId="650"/>
        </pc:sldMkLst>
      </pc:sldChg>
      <pc:sldChg chg="del">
        <pc:chgData name="Jim Fleming" userId="161791bae1afb603" providerId="LiveId" clId="{0C1D2250-B933-E642-9DD1-EF355D044460}" dt="2024-03-02T23:07:35.894" v="19" actId="2696"/>
        <pc:sldMkLst>
          <pc:docMk/>
          <pc:sldMk cId="1602142597" sldId="650"/>
        </pc:sldMkLst>
      </pc:sldChg>
      <pc:sldChg chg="del">
        <pc:chgData name="Jim Fleming" userId="161791bae1afb603" providerId="LiveId" clId="{0C1D2250-B933-E642-9DD1-EF355D044460}" dt="2024-03-02T23:07:29.208" v="16" actId="2696"/>
        <pc:sldMkLst>
          <pc:docMk/>
          <pc:sldMk cId="393940001" sldId="651"/>
        </pc:sldMkLst>
      </pc:sldChg>
      <pc:sldChg chg="modSp add mod">
        <pc:chgData name="Jim Fleming" userId="161791bae1afb603" providerId="LiveId" clId="{0C1D2250-B933-E642-9DD1-EF355D044460}" dt="2024-03-02T23:12:02.793" v="222" actId="20577"/>
        <pc:sldMkLst>
          <pc:docMk/>
          <pc:sldMk cId="907203637" sldId="651"/>
        </pc:sldMkLst>
      </pc:sldChg>
      <pc:sldChg chg="modSp add mod">
        <pc:chgData name="Jim Fleming" userId="161791bae1afb603" providerId="LiveId" clId="{0C1D2250-B933-E642-9DD1-EF355D044460}" dt="2024-03-02T23:12:58.504" v="306" actId="20577"/>
        <pc:sldMkLst>
          <pc:docMk/>
          <pc:sldMk cId="3173313526" sldId="652"/>
        </pc:sldMkLst>
      </pc:sldChg>
      <pc:sldChg chg="del">
        <pc:chgData name="Jim Fleming" userId="161791bae1afb603" providerId="LiveId" clId="{0C1D2250-B933-E642-9DD1-EF355D044460}" dt="2024-03-02T23:07:35.074" v="18" actId="2696"/>
        <pc:sldMkLst>
          <pc:docMk/>
          <pc:sldMk cId="3793965937" sldId="652"/>
        </pc:sldMkLst>
      </pc:sldChg>
      <pc:sldChg chg="del">
        <pc:chgData name="Jim Fleming" userId="161791bae1afb603" providerId="LiveId" clId="{0C1D2250-B933-E642-9DD1-EF355D044460}" dt="2024-03-02T23:07:28.080" v="15" actId="2696"/>
        <pc:sldMkLst>
          <pc:docMk/>
          <pc:sldMk cId="203799559" sldId="653"/>
        </pc:sldMkLst>
      </pc:sldChg>
      <pc:sldChg chg="modSp add mod ord">
        <pc:chgData name="Jim Fleming" userId="161791bae1afb603" providerId="LiveId" clId="{0C1D2250-B933-E642-9DD1-EF355D044460}" dt="2024-03-02T23:12:44.536" v="304" actId="14100"/>
        <pc:sldMkLst>
          <pc:docMk/>
          <pc:sldMk cId="3035008241" sldId="653"/>
        </pc:sldMkLst>
      </pc:sldChg>
      <pc:sldChg chg="add ord">
        <pc:chgData name="Jim Fleming" userId="161791bae1afb603" providerId="LiveId" clId="{0C1D2250-B933-E642-9DD1-EF355D044460}" dt="2024-03-02T23:14:44.451" v="320" actId="20578"/>
        <pc:sldMkLst>
          <pc:docMk/>
          <pc:sldMk cId="933047030" sldId="654"/>
        </pc:sldMkLst>
      </pc:sldChg>
      <pc:sldChg chg="add ord">
        <pc:chgData name="Jim Fleming" userId="161791bae1afb603" providerId="LiveId" clId="{0C1D2250-B933-E642-9DD1-EF355D044460}" dt="2024-03-02T23:14:48.235" v="322" actId="20578"/>
        <pc:sldMkLst>
          <pc:docMk/>
          <pc:sldMk cId="2504948004" sldId="655"/>
        </pc:sldMkLst>
      </pc:sldChg>
      <pc:sldChg chg="del">
        <pc:chgData name="Jim Fleming" userId="161791bae1afb603" providerId="LiveId" clId="{0C1D2250-B933-E642-9DD1-EF355D044460}" dt="2024-03-02T23:07:40.398" v="22" actId="2696"/>
        <pc:sldMkLst>
          <pc:docMk/>
          <pc:sldMk cId="947007242" sldId="680"/>
        </pc:sldMkLst>
      </pc:sldChg>
      <pc:sldChg chg="del">
        <pc:chgData name="Jim Fleming" userId="161791bae1afb603" providerId="LiveId" clId="{0C1D2250-B933-E642-9DD1-EF355D044460}" dt="2024-03-02T23:07:26.397" v="14" actId="2696"/>
        <pc:sldMkLst>
          <pc:docMk/>
          <pc:sldMk cId="3971932133" sldId="681"/>
        </pc:sldMkLst>
      </pc:sldChg>
      <pc:sldChg chg="del">
        <pc:chgData name="Jim Fleming" userId="161791bae1afb603" providerId="LiveId" clId="{0C1D2250-B933-E642-9DD1-EF355D044460}" dt="2024-03-02T23:07:39.045" v="21" actId="2696"/>
        <pc:sldMkLst>
          <pc:docMk/>
          <pc:sldMk cId="134997706" sldId="682"/>
        </pc:sldMkLst>
      </pc:sldChg>
      <pc:sldChg chg="del">
        <pc:chgData name="Jim Fleming" userId="161791bae1afb603" providerId="LiveId" clId="{0C1D2250-B933-E642-9DD1-EF355D044460}" dt="2024-03-02T23:07:41.611" v="23" actId="2696"/>
        <pc:sldMkLst>
          <pc:docMk/>
          <pc:sldMk cId="1454660632" sldId="683"/>
        </pc:sldMkLst>
      </pc:sldChg>
      <pc:sldChg chg="del">
        <pc:chgData name="Jim Fleming" userId="161791bae1afb603" providerId="LiveId" clId="{0C1D2250-B933-E642-9DD1-EF355D044460}" dt="2024-03-02T23:07:34.224" v="17" actId="2696"/>
        <pc:sldMkLst>
          <pc:docMk/>
          <pc:sldMk cId="2460760297" sldId="684"/>
        </pc:sldMkLst>
      </pc:sldChg>
      <pc:sldChg chg="del">
        <pc:chgData name="Jim Fleming" userId="161791bae1afb603" providerId="LiveId" clId="{0C1D2250-B933-E642-9DD1-EF355D044460}" dt="2024-03-02T23:07:42.322" v="24" actId="2696"/>
        <pc:sldMkLst>
          <pc:docMk/>
          <pc:sldMk cId="1468327486" sldId="685"/>
        </pc:sldMkLst>
      </pc:sldChg>
      <pc:sldChg chg="del">
        <pc:chgData name="Jim Fleming" userId="161791bae1afb603" providerId="LiveId" clId="{0C1D2250-B933-E642-9DD1-EF355D044460}" dt="2024-03-02T23:07:42.907" v="25" actId="2696"/>
        <pc:sldMkLst>
          <pc:docMk/>
          <pc:sldMk cId="3399829410" sldId="686"/>
        </pc:sldMkLst>
      </pc:sldChg>
      <pc:sldChg chg="del">
        <pc:chgData name="Jim Fleming" userId="161791bae1afb603" providerId="LiveId" clId="{0C1D2250-B933-E642-9DD1-EF355D044460}" dt="2024-03-02T23:07:43.332" v="26" actId="2696"/>
        <pc:sldMkLst>
          <pc:docMk/>
          <pc:sldMk cId="2757402413" sldId="687"/>
        </pc:sldMkLst>
      </pc:sldChg>
    </pc:docChg>
  </pc:docChgLst>
  <pc:docChgLst>
    <pc:chgData name="Jim Fleming" userId="161791bae1afb603" providerId="LiveId" clId="{8A052D2C-ABDF-B149-96C7-C8C711A51E15}"/>
    <pc:docChg chg="undo custSel addSld delSld modSld sldOrd">
      <pc:chgData name="Jim Fleming" userId="161791bae1afb603" providerId="LiveId" clId="{8A052D2C-ABDF-B149-96C7-C8C711A51E15}" dt="2023-12-16T20:16:59.216" v="473" actId="20577"/>
      <pc:docMkLst>
        <pc:docMk/>
      </pc:docMkLst>
      <pc:sldChg chg="delSp modSp add mod delDesignElem">
        <pc:chgData name="Jim Fleming" userId="161791bae1afb603" providerId="LiveId" clId="{8A052D2C-ABDF-B149-96C7-C8C711A51E15}" dt="2023-12-16T20:11:58.558" v="463" actId="20577"/>
        <pc:sldMkLst>
          <pc:docMk/>
          <pc:sldMk cId="2752720607" sldId="558"/>
        </pc:sldMkLst>
      </pc:sldChg>
      <pc:sldChg chg="modSp mod">
        <pc:chgData name="Jim Fleming" userId="161791bae1afb603" providerId="LiveId" clId="{8A052D2C-ABDF-B149-96C7-C8C711A51E15}" dt="2023-12-16T18:03:31.569" v="39" actId="1076"/>
        <pc:sldMkLst>
          <pc:docMk/>
          <pc:sldMk cId="189513369" sldId="583"/>
        </pc:sldMkLst>
      </pc:sldChg>
      <pc:sldChg chg="modSp del mod">
        <pc:chgData name="Jim Fleming" userId="161791bae1afb603" providerId="LiveId" clId="{8A052D2C-ABDF-B149-96C7-C8C711A51E15}" dt="2023-12-16T19:27:50.872" v="335" actId="2696"/>
        <pc:sldMkLst>
          <pc:docMk/>
          <pc:sldMk cId="1168562675" sldId="631"/>
        </pc:sldMkLst>
      </pc:sldChg>
      <pc:sldChg chg="del">
        <pc:chgData name="Jim Fleming" userId="161791bae1afb603" providerId="LiveId" clId="{8A052D2C-ABDF-B149-96C7-C8C711A51E15}" dt="2023-12-16T18:02:35.388" v="26" actId="2696"/>
        <pc:sldMkLst>
          <pc:docMk/>
          <pc:sldMk cId="2834914427" sldId="632"/>
        </pc:sldMkLst>
      </pc:sldChg>
      <pc:sldChg chg="del">
        <pc:chgData name="Jim Fleming" userId="161791bae1afb603" providerId="LiveId" clId="{8A052D2C-ABDF-B149-96C7-C8C711A51E15}" dt="2023-12-16T18:01:46.557" v="15" actId="2696"/>
        <pc:sldMkLst>
          <pc:docMk/>
          <pc:sldMk cId="3396597235" sldId="634"/>
        </pc:sldMkLst>
      </pc:sldChg>
      <pc:sldChg chg="del">
        <pc:chgData name="Jim Fleming" userId="161791bae1afb603" providerId="LiveId" clId="{8A052D2C-ABDF-B149-96C7-C8C711A51E15}" dt="2023-12-16T18:01:41.834" v="12" actId="2696"/>
        <pc:sldMkLst>
          <pc:docMk/>
          <pc:sldMk cId="1135494223" sldId="635"/>
        </pc:sldMkLst>
      </pc:sldChg>
      <pc:sldChg chg="del">
        <pc:chgData name="Jim Fleming" userId="161791bae1afb603" providerId="LiveId" clId="{8A052D2C-ABDF-B149-96C7-C8C711A51E15}" dt="2023-12-16T18:01:42.749" v="13" actId="2696"/>
        <pc:sldMkLst>
          <pc:docMk/>
          <pc:sldMk cId="4070070019" sldId="636"/>
        </pc:sldMkLst>
      </pc:sldChg>
      <pc:sldChg chg="del">
        <pc:chgData name="Jim Fleming" userId="161791bae1afb603" providerId="LiveId" clId="{8A052D2C-ABDF-B149-96C7-C8C711A51E15}" dt="2023-12-16T18:01:43.615" v="14" actId="2696"/>
        <pc:sldMkLst>
          <pc:docMk/>
          <pc:sldMk cId="1513943954" sldId="637"/>
        </pc:sldMkLst>
      </pc:sldChg>
      <pc:sldChg chg="del">
        <pc:chgData name="Jim Fleming" userId="161791bae1afb603" providerId="LiveId" clId="{8A052D2C-ABDF-B149-96C7-C8C711A51E15}" dt="2023-12-16T18:02:37.293" v="27" actId="2696"/>
        <pc:sldMkLst>
          <pc:docMk/>
          <pc:sldMk cId="3823209500" sldId="638"/>
        </pc:sldMkLst>
      </pc:sldChg>
      <pc:sldChg chg="del">
        <pc:chgData name="Jim Fleming" userId="161791bae1afb603" providerId="LiveId" clId="{8A052D2C-ABDF-B149-96C7-C8C711A51E15}" dt="2023-12-16T18:02:25.717" v="25" actId="2696"/>
        <pc:sldMkLst>
          <pc:docMk/>
          <pc:sldMk cId="1987520512" sldId="639"/>
        </pc:sldMkLst>
      </pc:sldChg>
      <pc:sldChg chg="del">
        <pc:chgData name="Jim Fleming" userId="161791bae1afb603" providerId="LiveId" clId="{8A052D2C-ABDF-B149-96C7-C8C711A51E15}" dt="2023-12-16T18:01:39.874" v="10" actId="2696"/>
        <pc:sldMkLst>
          <pc:docMk/>
          <pc:sldMk cId="1089232977" sldId="640"/>
        </pc:sldMkLst>
      </pc:sldChg>
      <pc:sldChg chg="modSp add mod ord modShow">
        <pc:chgData name="Jim Fleming" userId="161791bae1afb603" providerId="LiveId" clId="{8A052D2C-ABDF-B149-96C7-C8C711A51E15}" dt="2023-12-16T18:02:20.862" v="24" actId="20577"/>
        <pc:sldMkLst>
          <pc:docMk/>
          <pc:sldMk cId="1092160196" sldId="640"/>
        </pc:sldMkLst>
      </pc:sldChg>
      <pc:sldChg chg="del">
        <pc:chgData name="Jim Fleming" userId="161791bae1afb603" providerId="LiveId" clId="{8A052D2C-ABDF-B149-96C7-C8C711A51E15}" dt="2023-12-16T18:01:40.885" v="11" actId="2696"/>
        <pc:sldMkLst>
          <pc:docMk/>
          <pc:sldMk cId="3849771638" sldId="641"/>
        </pc:sldMkLst>
      </pc:sldChg>
      <pc:sldChg chg="new del">
        <pc:chgData name="Jim Fleming" userId="161791bae1afb603" providerId="LiveId" clId="{8A052D2C-ABDF-B149-96C7-C8C711A51E15}" dt="2023-12-16T19:27:59.890" v="337" actId="2696"/>
        <pc:sldMkLst>
          <pc:docMk/>
          <pc:sldMk cId="4158043535" sldId="641"/>
        </pc:sldMkLst>
      </pc:sldChg>
      <pc:sldChg chg="add ord">
        <pc:chgData name="Jim Fleming" userId="161791bae1afb603" providerId="LiveId" clId="{8A052D2C-ABDF-B149-96C7-C8C711A51E15}" dt="2023-12-16T18:07:41.390" v="285" actId="20578"/>
        <pc:sldMkLst>
          <pc:docMk/>
          <pc:sldMk cId="386152843" sldId="642"/>
        </pc:sldMkLst>
      </pc:sldChg>
      <pc:sldChg chg="addSp modSp add mod ord">
        <pc:chgData name="Jim Fleming" userId="161791bae1afb603" providerId="LiveId" clId="{8A052D2C-ABDF-B149-96C7-C8C711A51E15}" dt="2023-12-16T20:00:58.060" v="427" actId="1076"/>
        <pc:sldMkLst>
          <pc:docMk/>
          <pc:sldMk cId="565834516" sldId="643"/>
        </pc:sldMkLst>
      </pc:sldChg>
      <pc:sldChg chg="add ord replId">
        <pc:chgData name="Jim Fleming" userId="161791bae1afb603" providerId="LiveId" clId="{8A052D2C-ABDF-B149-96C7-C8C711A51E15}" dt="2023-12-16T19:26:39.667" v="333" actId="20578"/>
        <pc:sldMkLst>
          <pc:docMk/>
          <pc:sldMk cId="2691846758" sldId="644"/>
        </pc:sldMkLst>
      </pc:sldChg>
      <pc:sldChg chg="add del">
        <pc:chgData name="Jim Fleming" userId="161791bae1afb603" providerId="LiveId" clId="{8A052D2C-ABDF-B149-96C7-C8C711A51E15}" dt="2023-12-16T19:27:51.816" v="336" actId="2696"/>
        <pc:sldMkLst>
          <pc:docMk/>
          <pc:sldMk cId="2912134806" sldId="645"/>
        </pc:sldMkLst>
      </pc:sldChg>
      <pc:sldChg chg="add ord replId">
        <pc:chgData name="Jim Fleming" userId="161791bae1afb603" providerId="LiveId" clId="{8A052D2C-ABDF-B149-96C7-C8C711A51E15}" dt="2023-12-16T19:26:37.371" v="332" actId="20578"/>
        <pc:sldMkLst>
          <pc:docMk/>
          <pc:sldMk cId="3740467430" sldId="646"/>
        </pc:sldMkLst>
      </pc:sldChg>
      <pc:sldChg chg="add ord replId">
        <pc:chgData name="Jim Fleming" userId="161791bae1afb603" providerId="LiveId" clId="{8A052D2C-ABDF-B149-96C7-C8C711A51E15}" dt="2023-12-16T18:07:43.658" v="286" actId="20578"/>
        <pc:sldMkLst>
          <pc:docMk/>
          <pc:sldMk cId="480990537" sldId="647"/>
        </pc:sldMkLst>
      </pc:sldChg>
      <pc:sldChg chg="add replId">
        <pc:chgData name="Jim Fleming" userId="161791bae1afb603" providerId="LiveId" clId="{8A052D2C-ABDF-B149-96C7-C8C711A51E15}" dt="2023-12-16T18:03:49.572" v="43" actId="2890"/>
        <pc:sldMkLst>
          <pc:docMk/>
          <pc:sldMk cId="111229696" sldId="648"/>
        </pc:sldMkLst>
      </pc:sldChg>
      <pc:sldChg chg="modSp add mod ord modShow">
        <pc:chgData name="Jim Fleming" userId="161791bae1afb603" providerId="LiveId" clId="{8A052D2C-ABDF-B149-96C7-C8C711A51E15}" dt="2023-12-16T18:06:26.701" v="196" actId="20577"/>
        <pc:sldMkLst>
          <pc:docMk/>
          <pc:sldMk cId="2999098062" sldId="649"/>
        </pc:sldMkLst>
      </pc:sldChg>
      <pc:sldChg chg="modSp add mod">
        <pc:chgData name="Jim Fleming" userId="161791bae1afb603" providerId="LiveId" clId="{8A052D2C-ABDF-B149-96C7-C8C711A51E15}" dt="2023-12-16T18:07:31.712" v="284" actId="20577"/>
        <pc:sldMkLst>
          <pc:docMk/>
          <pc:sldMk cId="597948794" sldId="650"/>
        </pc:sldMkLst>
      </pc:sldChg>
      <pc:sldChg chg="modSp add mod ord modShow">
        <pc:chgData name="Jim Fleming" userId="161791bae1afb603" providerId="LiveId" clId="{8A052D2C-ABDF-B149-96C7-C8C711A51E15}" dt="2023-12-16T19:18:49.495" v="292" actId="313"/>
        <pc:sldMkLst>
          <pc:docMk/>
          <pc:sldMk cId="93078901" sldId="651"/>
        </pc:sldMkLst>
      </pc:sldChg>
      <pc:sldChg chg="modSp add mod">
        <pc:chgData name="Jim Fleming" userId="161791bae1afb603" providerId="LiveId" clId="{8A052D2C-ABDF-B149-96C7-C8C711A51E15}" dt="2023-12-16T19:19:45.938" v="306" actId="20577"/>
        <pc:sldMkLst>
          <pc:docMk/>
          <pc:sldMk cId="1422873508" sldId="652"/>
        </pc:sldMkLst>
      </pc:sldChg>
      <pc:sldChg chg="modSp add mod">
        <pc:chgData name="Jim Fleming" userId="161791bae1afb603" providerId="LiveId" clId="{8A052D2C-ABDF-B149-96C7-C8C711A51E15}" dt="2023-12-16T19:19:56.792" v="311" actId="20577"/>
        <pc:sldMkLst>
          <pc:docMk/>
          <pc:sldMk cId="1666777897" sldId="653"/>
        </pc:sldMkLst>
      </pc:sldChg>
      <pc:sldChg chg="modSp add mod ord modShow">
        <pc:chgData name="Jim Fleming" userId="161791bae1afb603" providerId="LiveId" clId="{8A052D2C-ABDF-B149-96C7-C8C711A51E15}" dt="2023-12-16T19:26:33.387" v="331" actId="20578"/>
        <pc:sldMkLst>
          <pc:docMk/>
          <pc:sldMk cId="197750743" sldId="654"/>
        </pc:sldMkLst>
      </pc:sldChg>
      <pc:sldChg chg="add ord">
        <pc:chgData name="Jim Fleming" userId="161791bae1afb603" providerId="LiveId" clId="{8A052D2C-ABDF-B149-96C7-C8C711A51E15}" dt="2023-12-16T19:28:06.226" v="339" actId="20578"/>
        <pc:sldMkLst>
          <pc:docMk/>
          <pc:sldMk cId="3957163057" sldId="655"/>
        </pc:sldMkLst>
      </pc:sldChg>
      <pc:sldChg chg="modSp add mod ord modShow">
        <pc:chgData name="Jim Fleming" userId="161791bae1afb603" providerId="LiveId" clId="{8A052D2C-ABDF-B149-96C7-C8C711A51E15}" dt="2023-12-16T19:53:43.851" v="358" actId="20577"/>
        <pc:sldMkLst>
          <pc:docMk/>
          <pc:sldMk cId="3520391036" sldId="656"/>
        </pc:sldMkLst>
      </pc:sldChg>
      <pc:sldChg chg="add del">
        <pc:chgData name="Jim Fleming" userId="161791bae1afb603" providerId="LiveId" clId="{8A052D2C-ABDF-B149-96C7-C8C711A51E15}" dt="2023-12-16T19:53:18.400" v="347" actId="2696"/>
        <pc:sldMkLst>
          <pc:docMk/>
          <pc:sldMk cId="771359275" sldId="657"/>
        </pc:sldMkLst>
      </pc:sldChg>
      <pc:sldChg chg="modSp add mod">
        <pc:chgData name="Jim Fleming" userId="161791bae1afb603" providerId="LiveId" clId="{8A052D2C-ABDF-B149-96C7-C8C711A51E15}" dt="2023-12-16T19:53:49.397" v="359" actId="20577"/>
        <pc:sldMkLst>
          <pc:docMk/>
          <pc:sldMk cId="83043143" sldId="658"/>
        </pc:sldMkLst>
      </pc:sldChg>
      <pc:sldChg chg="add">
        <pc:chgData name="Jim Fleming" userId="161791bae1afb603" providerId="LiveId" clId="{8A052D2C-ABDF-B149-96C7-C8C711A51E15}" dt="2023-12-16T19:59:05.558" v="360" actId="2890"/>
        <pc:sldMkLst>
          <pc:docMk/>
          <pc:sldMk cId="986115001" sldId="659"/>
        </pc:sldMkLst>
      </pc:sldChg>
      <pc:sldChg chg="addSp modSp add mod">
        <pc:chgData name="Jim Fleming" userId="161791bae1afb603" providerId="LiveId" clId="{8A052D2C-ABDF-B149-96C7-C8C711A51E15}" dt="2023-12-16T20:01:43.401" v="440" actId="20577"/>
        <pc:sldMkLst>
          <pc:docMk/>
          <pc:sldMk cId="1346754096" sldId="660"/>
        </pc:sldMkLst>
      </pc:sldChg>
      <pc:sldChg chg="addSp modSp add mod">
        <pc:chgData name="Jim Fleming" userId="161791bae1afb603" providerId="LiveId" clId="{8A052D2C-ABDF-B149-96C7-C8C711A51E15}" dt="2023-12-16T20:03:43.719" v="447" actId="20577"/>
        <pc:sldMkLst>
          <pc:docMk/>
          <pc:sldMk cId="2605956977" sldId="661"/>
        </pc:sldMkLst>
      </pc:sldChg>
      <pc:sldChg chg="addSp delSp modSp add mod">
        <pc:chgData name="Jim Fleming" userId="161791bae1afb603" providerId="LiveId" clId="{8A052D2C-ABDF-B149-96C7-C8C711A51E15}" dt="2023-12-16T20:04:31.293" v="448"/>
        <pc:sldMkLst>
          <pc:docMk/>
          <pc:sldMk cId="1015853161" sldId="662"/>
        </pc:sldMkLst>
      </pc:sldChg>
      <pc:sldChg chg="modSp add mod">
        <pc:chgData name="Jim Fleming" userId="161791bae1afb603" providerId="LiveId" clId="{8A052D2C-ABDF-B149-96C7-C8C711A51E15}" dt="2023-12-16T20:12:03.506" v="466" actId="20577"/>
        <pc:sldMkLst>
          <pc:docMk/>
          <pc:sldMk cId="902938252" sldId="663"/>
        </pc:sldMkLst>
      </pc:sldChg>
      <pc:sldChg chg="modSp add mod ord modShow">
        <pc:chgData name="Jim Fleming" userId="161791bae1afb603" providerId="LiveId" clId="{8A052D2C-ABDF-B149-96C7-C8C711A51E15}" dt="2023-12-16T20:16:59.216" v="473" actId="20577"/>
        <pc:sldMkLst>
          <pc:docMk/>
          <pc:sldMk cId="2905059870" sldId="664"/>
        </pc:sldMkLst>
      </pc:sldChg>
    </pc:docChg>
  </pc:docChgLst>
  <pc:docChgLst>
    <pc:chgData name="Jim Fleming" userId="161791bae1afb603" providerId="LiveId" clId="{3934BBD8-6A39-5F4A-AED8-EAEF39D613FF}"/>
    <pc:docChg chg="undo custSel addSld delSld modSld sldOrd">
      <pc:chgData name="Jim Fleming" userId="161791bae1afb603" providerId="LiveId" clId="{3934BBD8-6A39-5F4A-AED8-EAEF39D613FF}" dt="2023-11-20T00:30:26.327" v="13" actId="20578"/>
      <pc:docMkLst>
        <pc:docMk/>
      </pc:docMkLst>
      <pc:sldChg chg="del">
        <pc:chgData name="Jim Fleming" userId="161791bae1afb603" providerId="LiveId" clId="{3934BBD8-6A39-5F4A-AED8-EAEF39D613FF}" dt="2023-11-20T00:30:01.940" v="6" actId="2696"/>
        <pc:sldMkLst>
          <pc:docMk/>
          <pc:sldMk cId="270792197" sldId="563"/>
        </pc:sldMkLst>
      </pc:sldChg>
      <pc:sldChg chg="del">
        <pc:chgData name="Jim Fleming" userId="161791bae1afb603" providerId="LiveId" clId="{3934BBD8-6A39-5F4A-AED8-EAEF39D613FF}" dt="2023-11-20T00:30:03.784" v="7" actId="2696"/>
        <pc:sldMkLst>
          <pc:docMk/>
          <pc:sldMk cId="2821003419" sldId="628"/>
        </pc:sldMkLst>
      </pc:sldChg>
      <pc:sldChg chg="modSp mod">
        <pc:chgData name="Jim Fleming" userId="161791bae1afb603" providerId="LiveId" clId="{3934BBD8-6A39-5F4A-AED8-EAEF39D613FF}" dt="2023-11-20T00:29:31.990" v="1" actId="20577"/>
        <pc:sldMkLst>
          <pc:docMk/>
          <pc:sldMk cId="1168562675" sldId="631"/>
        </pc:sldMkLst>
      </pc:sldChg>
      <pc:sldChg chg="del">
        <pc:chgData name="Jim Fleming" userId="161791bae1afb603" providerId="LiveId" clId="{3934BBD8-6A39-5F4A-AED8-EAEF39D613FF}" dt="2023-11-20T00:30:05.152" v="8" actId="2696"/>
        <pc:sldMkLst>
          <pc:docMk/>
          <pc:sldMk cId="3257297764" sldId="632"/>
        </pc:sldMkLst>
      </pc:sldChg>
      <pc:sldChg chg="modSp mod">
        <pc:chgData name="Jim Fleming" userId="161791bae1afb603" providerId="LiveId" clId="{3934BBD8-6A39-5F4A-AED8-EAEF39D613FF}" dt="2023-11-20T00:30:17.011" v="9"/>
        <pc:sldMkLst>
          <pc:docMk/>
          <pc:sldMk cId="1387172984" sldId="633"/>
        </pc:sldMkLst>
      </pc:sldChg>
      <pc:sldChg chg="modSp mod">
        <pc:chgData name="Jim Fleming" userId="161791bae1afb603" providerId="LiveId" clId="{3934BBD8-6A39-5F4A-AED8-EAEF39D613FF}" dt="2023-11-20T00:30:18.959" v="10"/>
        <pc:sldMkLst>
          <pc:docMk/>
          <pc:sldMk cId="4110602741" sldId="634"/>
        </pc:sldMkLst>
      </pc:sldChg>
      <pc:sldChg chg="modSp mod">
        <pc:chgData name="Jim Fleming" userId="161791bae1afb603" providerId="LiveId" clId="{3934BBD8-6A39-5F4A-AED8-EAEF39D613FF}" dt="2023-11-20T00:30:20.591" v="11"/>
        <pc:sldMkLst>
          <pc:docMk/>
          <pc:sldMk cId="3340674930" sldId="635"/>
        </pc:sldMkLst>
      </pc:sldChg>
      <pc:sldChg chg="add ord">
        <pc:chgData name="Jim Fleming" userId="161791bae1afb603" providerId="LiveId" clId="{3934BBD8-6A39-5F4A-AED8-EAEF39D613FF}" dt="2023-11-20T00:30:26.327" v="13" actId="20578"/>
        <pc:sldMkLst>
          <pc:docMk/>
          <pc:sldMk cId="3976078493" sldId="636"/>
        </pc:sldMkLst>
      </pc:sldChg>
    </pc:docChg>
  </pc:docChgLst>
  <pc:docChgLst>
    <pc:chgData name="Jim Fleming" userId="161791bae1afb603" providerId="LiveId" clId="{48B9084C-B511-8346-BAE3-04C6EB1CEBCC}"/>
    <pc:docChg chg="undo custSel addSld delSld modSld sldOrd">
      <pc:chgData name="Jim Fleming" userId="161791bae1afb603" providerId="LiveId" clId="{48B9084C-B511-8346-BAE3-04C6EB1CEBCC}" dt="2023-11-05T01:00:18.811" v="252"/>
      <pc:docMkLst>
        <pc:docMk/>
      </pc:docMkLst>
      <pc:sldChg chg="modSp mod">
        <pc:chgData name="Jim Fleming" userId="161791bae1afb603" providerId="LiveId" clId="{48B9084C-B511-8346-BAE3-04C6EB1CEBCC}" dt="2023-11-05T01:00:03.870" v="247" actId="20577"/>
        <pc:sldMkLst>
          <pc:docMk/>
          <pc:sldMk cId="270792197" sldId="563"/>
        </pc:sldMkLst>
      </pc:sldChg>
      <pc:sldChg chg="del">
        <pc:chgData name="Jim Fleming" userId="161791bae1afb603" providerId="LiveId" clId="{48B9084C-B511-8346-BAE3-04C6EB1CEBCC}" dt="2023-11-05T00:29:36.590" v="11" actId="2696"/>
        <pc:sldMkLst>
          <pc:docMk/>
          <pc:sldMk cId="635347140" sldId="586"/>
        </pc:sldMkLst>
      </pc:sldChg>
      <pc:sldChg chg="del">
        <pc:chgData name="Jim Fleming" userId="161791bae1afb603" providerId="LiveId" clId="{48B9084C-B511-8346-BAE3-04C6EB1CEBCC}" dt="2023-11-05T00:29:38.361" v="13" actId="2696"/>
        <pc:sldMkLst>
          <pc:docMk/>
          <pc:sldMk cId="2439879541" sldId="589"/>
        </pc:sldMkLst>
      </pc:sldChg>
      <pc:sldChg chg="del">
        <pc:chgData name="Jim Fleming" userId="161791bae1afb603" providerId="LiveId" clId="{48B9084C-B511-8346-BAE3-04C6EB1CEBCC}" dt="2023-11-05T00:31:31.050" v="36" actId="2696"/>
        <pc:sldMkLst>
          <pc:docMk/>
          <pc:sldMk cId="3162966584" sldId="591"/>
        </pc:sldMkLst>
      </pc:sldChg>
      <pc:sldChg chg="del">
        <pc:chgData name="Jim Fleming" userId="161791bae1afb603" providerId="LiveId" clId="{48B9084C-B511-8346-BAE3-04C6EB1CEBCC}" dt="2023-11-05T00:29:32.744" v="9" actId="2696"/>
        <pc:sldMkLst>
          <pc:docMk/>
          <pc:sldMk cId="2171697201" sldId="595"/>
        </pc:sldMkLst>
      </pc:sldChg>
      <pc:sldChg chg="del">
        <pc:chgData name="Jim Fleming" userId="161791bae1afb603" providerId="LiveId" clId="{48B9084C-B511-8346-BAE3-04C6EB1CEBCC}" dt="2023-11-05T00:29:29.931" v="8" actId="2696"/>
        <pc:sldMkLst>
          <pc:docMk/>
          <pc:sldMk cId="4152632544" sldId="597"/>
        </pc:sldMkLst>
      </pc:sldChg>
      <pc:sldChg chg="del">
        <pc:chgData name="Jim Fleming" userId="161791bae1afb603" providerId="LiveId" clId="{48B9084C-B511-8346-BAE3-04C6EB1CEBCC}" dt="2023-11-05T00:29:33.931" v="10" actId="2696"/>
        <pc:sldMkLst>
          <pc:docMk/>
          <pc:sldMk cId="3106774218" sldId="598"/>
        </pc:sldMkLst>
      </pc:sldChg>
      <pc:sldChg chg="del">
        <pc:chgData name="Jim Fleming" userId="161791bae1afb603" providerId="LiveId" clId="{48B9084C-B511-8346-BAE3-04C6EB1CEBCC}" dt="2023-11-05T00:29:39.329" v="14" actId="2696"/>
        <pc:sldMkLst>
          <pc:docMk/>
          <pc:sldMk cId="185462937" sldId="599"/>
        </pc:sldMkLst>
      </pc:sldChg>
      <pc:sldChg chg="modSp mod">
        <pc:chgData name="Jim Fleming" userId="161791bae1afb603" providerId="LiveId" clId="{48B9084C-B511-8346-BAE3-04C6EB1CEBCC}" dt="2023-11-05T00:41:37.023" v="233"/>
        <pc:sldMkLst>
          <pc:docMk/>
          <pc:sldMk cId="3938386549" sldId="601"/>
        </pc:sldMkLst>
      </pc:sldChg>
      <pc:sldChg chg="del">
        <pc:chgData name="Jim Fleming" userId="161791bae1afb603" providerId="LiveId" clId="{48B9084C-B511-8346-BAE3-04C6EB1CEBCC}" dt="2023-11-05T00:29:52.645" v="15" actId="2696"/>
        <pc:sldMkLst>
          <pc:docMk/>
          <pc:sldMk cId="3816961653" sldId="602"/>
        </pc:sldMkLst>
      </pc:sldChg>
      <pc:sldChg chg="del">
        <pc:chgData name="Jim Fleming" userId="161791bae1afb603" providerId="LiveId" clId="{48B9084C-B511-8346-BAE3-04C6EB1CEBCC}" dt="2023-11-05T00:29:54.462" v="17" actId="2696"/>
        <pc:sldMkLst>
          <pc:docMk/>
          <pc:sldMk cId="1455650365" sldId="603"/>
        </pc:sldMkLst>
      </pc:sldChg>
      <pc:sldChg chg="del">
        <pc:chgData name="Jim Fleming" userId="161791bae1afb603" providerId="LiveId" clId="{48B9084C-B511-8346-BAE3-04C6EB1CEBCC}" dt="2023-11-05T00:30:33.369" v="21" actId="2696"/>
        <pc:sldMkLst>
          <pc:docMk/>
          <pc:sldMk cId="3293515819" sldId="604"/>
        </pc:sldMkLst>
      </pc:sldChg>
      <pc:sldChg chg="del">
        <pc:chgData name="Jim Fleming" userId="161791bae1afb603" providerId="LiveId" clId="{48B9084C-B511-8346-BAE3-04C6EB1CEBCC}" dt="2023-11-05T00:30:33.906" v="22" actId="2696"/>
        <pc:sldMkLst>
          <pc:docMk/>
          <pc:sldMk cId="822625095" sldId="605"/>
        </pc:sldMkLst>
      </pc:sldChg>
      <pc:sldChg chg="del">
        <pc:chgData name="Jim Fleming" userId="161791bae1afb603" providerId="LiveId" clId="{48B9084C-B511-8346-BAE3-04C6EB1CEBCC}" dt="2023-11-05T00:44:37.254" v="238" actId="2696"/>
        <pc:sldMkLst>
          <pc:docMk/>
          <pc:sldMk cId="2600524677" sldId="606"/>
        </pc:sldMkLst>
      </pc:sldChg>
      <pc:sldChg chg="modSp mod ord">
        <pc:chgData name="Jim Fleming" userId="161791bae1afb603" providerId="LiveId" clId="{48B9084C-B511-8346-BAE3-04C6EB1CEBCC}" dt="2023-11-05T00:44:17.986" v="236" actId="20578"/>
        <pc:sldMkLst>
          <pc:docMk/>
          <pc:sldMk cId="683045052" sldId="607"/>
        </pc:sldMkLst>
      </pc:sldChg>
      <pc:sldChg chg="del">
        <pc:chgData name="Jim Fleming" userId="161791bae1afb603" providerId="LiveId" clId="{48B9084C-B511-8346-BAE3-04C6EB1CEBCC}" dt="2023-11-05T00:29:27.403" v="6" actId="2696"/>
        <pc:sldMkLst>
          <pc:docMk/>
          <pc:sldMk cId="2763185335" sldId="613"/>
        </pc:sldMkLst>
      </pc:sldChg>
      <pc:sldChg chg="del">
        <pc:chgData name="Jim Fleming" userId="161791bae1afb603" providerId="LiveId" clId="{48B9084C-B511-8346-BAE3-04C6EB1CEBCC}" dt="2023-11-05T00:29:28.592" v="7" actId="2696"/>
        <pc:sldMkLst>
          <pc:docMk/>
          <pc:sldMk cId="4232455672" sldId="614"/>
        </pc:sldMkLst>
      </pc:sldChg>
      <pc:sldChg chg="addSp delSp modSp mod">
        <pc:chgData name="Jim Fleming" userId="161791bae1afb603" providerId="LiveId" clId="{48B9084C-B511-8346-BAE3-04C6EB1CEBCC}" dt="2023-11-05T00:32:20.628" v="60" actId="2711"/>
        <pc:sldMkLst>
          <pc:docMk/>
          <pc:sldMk cId="191869438" sldId="615"/>
        </pc:sldMkLst>
      </pc:sldChg>
      <pc:sldChg chg="del">
        <pc:chgData name="Jim Fleming" userId="161791bae1afb603" providerId="LiveId" clId="{48B9084C-B511-8346-BAE3-04C6EB1CEBCC}" dt="2023-11-05T00:29:53.499" v="16" actId="2696"/>
        <pc:sldMkLst>
          <pc:docMk/>
          <pc:sldMk cId="65377899" sldId="616"/>
        </pc:sldMkLst>
      </pc:sldChg>
      <pc:sldChg chg="modSp add mod">
        <pc:chgData name="Jim Fleming" userId="161791bae1afb603" providerId="LiveId" clId="{48B9084C-B511-8346-BAE3-04C6EB1CEBCC}" dt="2023-11-05T00:31:18.355" v="35" actId="20577"/>
        <pc:sldMkLst>
          <pc:docMk/>
          <pc:sldMk cId="1771867604" sldId="616"/>
        </pc:sldMkLst>
      </pc:sldChg>
      <pc:sldChg chg="del">
        <pc:chgData name="Jim Fleming" userId="161791bae1afb603" providerId="LiveId" clId="{48B9084C-B511-8346-BAE3-04C6EB1CEBCC}" dt="2023-11-05T00:29:55.219" v="18" actId="2696"/>
        <pc:sldMkLst>
          <pc:docMk/>
          <pc:sldMk cId="2122332089" sldId="617"/>
        </pc:sldMkLst>
      </pc:sldChg>
      <pc:sldChg chg="addSp delSp modSp add del mod ord">
        <pc:chgData name="Jim Fleming" userId="161791bae1afb603" providerId="LiveId" clId="{48B9084C-B511-8346-BAE3-04C6EB1CEBCC}" dt="2023-11-05T00:37:29.234" v="100" actId="2696"/>
        <pc:sldMkLst>
          <pc:docMk/>
          <pc:sldMk cId="2857941999" sldId="617"/>
        </pc:sldMkLst>
      </pc:sldChg>
      <pc:sldChg chg="del">
        <pc:chgData name="Jim Fleming" userId="161791bae1afb603" providerId="LiveId" clId="{48B9084C-B511-8346-BAE3-04C6EB1CEBCC}" dt="2023-11-05T00:30:35.239" v="23" actId="2696"/>
        <pc:sldMkLst>
          <pc:docMk/>
          <pc:sldMk cId="620506558" sldId="618"/>
        </pc:sldMkLst>
      </pc:sldChg>
      <pc:sldChg chg="add ord replId">
        <pc:chgData name="Jim Fleming" userId="161791bae1afb603" providerId="LiveId" clId="{48B9084C-B511-8346-BAE3-04C6EB1CEBCC}" dt="2023-11-05T00:35:35.494" v="62" actId="20578"/>
        <pc:sldMkLst>
          <pc:docMk/>
          <pc:sldMk cId="2966094806" sldId="618"/>
        </pc:sldMkLst>
      </pc:sldChg>
      <pc:sldChg chg="add del ord replId">
        <pc:chgData name="Jim Fleming" userId="161791bae1afb603" providerId="LiveId" clId="{48B9084C-B511-8346-BAE3-04C6EB1CEBCC}" dt="2023-11-05T00:37:22.623" v="98" actId="2696"/>
        <pc:sldMkLst>
          <pc:docMk/>
          <pc:sldMk cId="776933989" sldId="619"/>
        </pc:sldMkLst>
      </pc:sldChg>
      <pc:sldChg chg="del">
        <pc:chgData name="Jim Fleming" userId="161791bae1afb603" providerId="LiveId" clId="{48B9084C-B511-8346-BAE3-04C6EB1CEBCC}" dt="2023-11-05T00:29:37.540" v="12" actId="2696"/>
        <pc:sldMkLst>
          <pc:docMk/>
          <pc:sldMk cId="1072035839" sldId="619"/>
        </pc:sldMkLst>
      </pc:sldChg>
      <pc:sldChg chg="modSp add mod ord">
        <pc:chgData name="Jim Fleming" userId="161791bae1afb603" providerId="LiveId" clId="{48B9084C-B511-8346-BAE3-04C6EB1CEBCC}" dt="2023-11-05T01:00:08.028" v="248"/>
        <pc:sldMkLst>
          <pc:docMk/>
          <pc:sldMk cId="1178792350" sldId="620"/>
        </pc:sldMkLst>
      </pc:sldChg>
      <pc:sldChg chg="del">
        <pc:chgData name="Jim Fleming" userId="161791bae1afb603" providerId="LiveId" clId="{48B9084C-B511-8346-BAE3-04C6EB1CEBCC}" dt="2023-11-05T00:30:30.820" v="20" actId="2696"/>
        <pc:sldMkLst>
          <pc:docMk/>
          <pc:sldMk cId="3878621202" sldId="620"/>
        </pc:sldMkLst>
      </pc:sldChg>
      <pc:sldChg chg="modSp add mod ord">
        <pc:chgData name="Jim Fleming" userId="161791bae1afb603" providerId="LiveId" clId="{48B9084C-B511-8346-BAE3-04C6EB1CEBCC}" dt="2023-11-05T00:44:06.154" v="235" actId="20577"/>
        <pc:sldMkLst>
          <pc:docMk/>
          <pc:sldMk cId="168883434" sldId="621"/>
        </pc:sldMkLst>
      </pc:sldChg>
      <pc:sldChg chg="del">
        <pc:chgData name="Jim Fleming" userId="161791bae1afb603" providerId="LiveId" clId="{48B9084C-B511-8346-BAE3-04C6EB1CEBCC}" dt="2023-11-05T00:30:29.936" v="19" actId="2696"/>
        <pc:sldMkLst>
          <pc:docMk/>
          <pc:sldMk cId="1580791344" sldId="621"/>
        </pc:sldMkLst>
      </pc:sldChg>
      <pc:sldChg chg="modSp add mod ord">
        <pc:chgData name="Jim Fleming" userId="161791bae1afb603" providerId="LiveId" clId="{48B9084C-B511-8346-BAE3-04C6EB1CEBCC}" dt="2023-11-05T01:00:11.068" v="249"/>
        <pc:sldMkLst>
          <pc:docMk/>
          <pc:sldMk cId="833004635" sldId="622"/>
        </pc:sldMkLst>
      </pc:sldChg>
      <pc:sldChg chg="modSp add mod ord">
        <pc:chgData name="Jim Fleming" userId="161791bae1afb603" providerId="LiveId" clId="{48B9084C-B511-8346-BAE3-04C6EB1CEBCC}" dt="2023-11-05T01:00:13.600" v="250"/>
        <pc:sldMkLst>
          <pc:docMk/>
          <pc:sldMk cId="1342366298" sldId="623"/>
        </pc:sldMkLst>
      </pc:sldChg>
      <pc:sldChg chg="modSp add mod ord">
        <pc:chgData name="Jim Fleming" userId="161791bae1afb603" providerId="LiveId" clId="{48B9084C-B511-8346-BAE3-04C6EB1CEBCC}" dt="2023-11-05T01:00:16.170" v="251"/>
        <pc:sldMkLst>
          <pc:docMk/>
          <pc:sldMk cId="923066462" sldId="624"/>
        </pc:sldMkLst>
      </pc:sldChg>
      <pc:sldChg chg="modSp add mod ord">
        <pc:chgData name="Jim Fleming" userId="161791bae1afb603" providerId="LiveId" clId="{48B9084C-B511-8346-BAE3-04C6EB1CEBCC}" dt="2023-11-05T01:00:18.811" v="252"/>
        <pc:sldMkLst>
          <pc:docMk/>
          <pc:sldMk cId="414640567" sldId="625"/>
        </pc:sldMkLst>
      </pc:sldChg>
      <pc:sldChg chg="addSp delSp modSp add mod setBg">
        <pc:chgData name="Jim Fleming" userId="161791bae1afb603" providerId="LiveId" clId="{48B9084C-B511-8346-BAE3-04C6EB1CEBCC}" dt="2023-11-05T00:52:56.437" v="245" actId="26606"/>
        <pc:sldMkLst>
          <pc:docMk/>
          <pc:sldMk cId="2098351676" sldId="626"/>
        </pc:sldMkLst>
      </pc:sldChg>
    </pc:docChg>
  </pc:docChgLst>
  <pc:docChgLst>
    <pc:chgData name="Jim Fleming" userId="161791bae1afb603" providerId="LiveId" clId="{409D65B6-F794-0740-8250-0ABA18C424E8}"/>
    <pc:docChg chg="undo custSel addSld delSld modSld sldOrd">
      <pc:chgData name="Jim Fleming" userId="161791bae1afb603" providerId="LiveId" clId="{409D65B6-F794-0740-8250-0ABA18C424E8}" dt="2023-10-29T01:02:47.849" v="767" actId="1076"/>
      <pc:docMkLst>
        <pc:docMk/>
      </pc:docMkLst>
      <pc:sldChg chg="modSp del mod">
        <pc:chgData name="Jim Fleming" userId="161791bae1afb603" providerId="LiveId" clId="{409D65B6-F794-0740-8250-0ABA18C424E8}" dt="2023-10-29T00:42:01.415" v="680" actId="2696"/>
        <pc:sldMkLst>
          <pc:docMk/>
          <pc:sldMk cId="95395388" sldId="487"/>
        </pc:sldMkLst>
      </pc:sldChg>
      <pc:sldChg chg="del">
        <pc:chgData name="Jim Fleming" userId="161791bae1afb603" providerId="LiveId" clId="{409D65B6-F794-0740-8250-0ABA18C424E8}" dt="2023-10-28T13:59:29.871" v="28" actId="2696"/>
        <pc:sldMkLst>
          <pc:docMk/>
          <pc:sldMk cId="1160219604" sldId="501"/>
        </pc:sldMkLst>
      </pc:sldChg>
      <pc:sldChg chg="modSp mod">
        <pc:chgData name="Jim Fleming" userId="161791bae1afb603" providerId="LiveId" clId="{409D65B6-F794-0740-8250-0ABA18C424E8}" dt="2023-10-28T13:57:51.080" v="5" actId="20577"/>
        <pc:sldMkLst>
          <pc:docMk/>
          <pc:sldMk cId="270792197" sldId="563"/>
        </pc:sldMkLst>
      </pc:sldChg>
      <pc:sldChg chg="modSp mod">
        <pc:chgData name="Jim Fleming" userId="161791bae1afb603" providerId="LiveId" clId="{409D65B6-F794-0740-8250-0ABA18C424E8}" dt="2023-10-29T00:42:04.124" v="681" actId="20577"/>
        <pc:sldMkLst>
          <pc:docMk/>
          <pc:sldMk cId="189513369" sldId="583"/>
        </pc:sldMkLst>
      </pc:sldChg>
      <pc:sldChg chg="ord">
        <pc:chgData name="Jim Fleming" userId="161791bae1afb603" providerId="LiveId" clId="{409D65B6-F794-0740-8250-0ABA18C424E8}" dt="2023-10-28T14:13:30.112" v="220" actId="20578"/>
        <pc:sldMkLst>
          <pc:docMk/>
          <pc:sldMk cId="635347140" sldId="586"/>
        </pc:sldMkLst>
      </pc:sldChg>
      <pc:sldChg chg="del">
        <pc:chgData name="Jim Fleming" userId="161791bae1afb603" providerId="LiveId" clId="{409D65B6-F794-0740-8250-0ABA18C424E8}" dt="2023-10-28T13:57:58.574" v="12" actId="2696"/>
        <pc:sldMkLst>
          <pc:docMk/>
          <pc:sldMk cId="451777237" sldId="587"/>
        </pc:sldMkLst>
      </pc:sldChg>
      <pc:sldChg chg="del">
        <pc:chgData name="Jim Fleming" userId="161791bae1afb603" providerId="LiveId" clId="{409D65B6-F794-0740-8250-0ABA18C424E8}" dt="2023-10-28T14:13:26.828" v="219" actId="2696"/>
        <pc:sldMkLst>
          <pc:docMk/>
          <pc:sldMk cId="4048874018" sldId="588"/>
        </pc:sldMkLst>
      </pc:sldChg>
      <pc:sldChg chg="ord">
        <pc:chgData name="Jim Fleming" userId="161791bae1afb603" providerId="LiveId" clId="{409D65B6-F794-0740-8250-0ABA18C424E8}" dt="2023-10-28T14:13:31.798" v="221" actId="20578"/>
        <pc:sldMkLst>
          <pc:docMk/>
          <pc:sldMk cId="2439879541" sldId="589"/>
        </pc:sldMkLst>
      </pc:sldChg>
      <pc:sldChg chg="del">
        <pc:chgData name="Jim Fleming" userId="161791bae1afb603" providerId="LiveId" clId="{409D65B6-F794-0740-8250-0ABA18C424E8}" dt="2023-10-28T13:59:26.569" v="26" actId="2696"/>
        <pc:sldMkLst>
          <pc:docMk/>
          <pc:sldMk cId="1553879679" sldId="590"/>
        </pc:sldMkLst>
      </pc:sldChg>
      <pc:sldChg chg="ord">
        <pc:chgData name="Jim Fleming" userId="161791bae1afb603" providerId="LiveId" clId="{409D65B6-F794-0740-8250-0ABA18C424E8}" dt="2023-10-28T14:13:47.758" v="222" actId="20578"/>
        <pc:sldMkLst>
          <pc:docMk/>
          <pc:sldMk cId="3162966584" sldId="591"/>
        </pc:sldMkLst>
      </pc:sldChg>
      <pc:sldChg chg="del">
        <pc:chgData name="Jim Fleming" userId="161791bae1afb603" providerId="LiveId" clId="{409D65B6-F794-0740-8250-0ABA18C424E8}" dt="2023-10-28T13:59:28.286" v="27" actId="2696"/>
        <pc:sldMkLst>
          <pc:docMk/>
          <pc:sldMk cId="1353522209" sldId="593"/>
        </pc:sldMkLst>
      </pc:sldChg>
      <pc:sldChg chg="modSp mod">
        <pc:chgData name="Jim Fleming" userId="161791bae1afb603" providerId="LiveId" clId="{409D65B6-F794-0740-8250-0ABA18C424E8}" dt="2023-10-28T14:20:53.519" v="452" actId="20577"/>
        <pc:sldMkLst>
          <pc:docMk/>
          <pc:sldMk cId="2827314747" sldId="594"/>
        </pc:sldMkLst>
      </pc:sldChg>
      <pc:sldChg chg="del">
        <pc:chgData name="Jim Fleming" userId="161791bae1afb603" providerId="LiveId" clId="{409D65B6-F794-0740-8250-0ABA18C424E8}" dt="2023-10-28T13:59:34.989" v="29" actId="2696"/>
        <pc:sldMkLst>
          <pc:docMk/>
          <pc:sldMk cId="579971013" sldId="595"/>
        </pc:sldMkLst>
      </pc:sldChg>
      <pc:sldChg chg="addSp delSp modSp add mod ord chgLayout">
        <pc:chgData name="Jim Fleming" userId="161791bae1afb603" providerId="LiveId" clId="{409D65B6-F794-0740-8250-0ABA18C424E8}" dt="2023-10-28T21:33:04.577" v="640" actId="20578"/>
        <pc:sldMkLst>
          <pc:docMk/>
          <pc:sldMk cId="2171697201" sldId="595"/>
        </pc:sldMkLst>
      </pc:sldChg>
      <pc:sldChg chg="del">
        <pc:chgData name="Jim Fleming" userId="161791bae1afb603" providerId="LiveId" clId="{409D65B6-F794-0740-8250-0ABA18C424E8}" dt="2023-10-28T13:57:53.773" v="6" actId="2696"/>
        <pc:sldMkLst>
          <pc:docMk/>
          <pc:sldMk cId="324454386" sldId="596"/>
        </pc:sldMkLst>
      </pc:sldChg>
      <pc:sldChg chg="add del ord">
        <pc:chgData name="Jim Fleming" userId="161791bae1afb603" providerId="LiveId" clId="{409D65B6-F794-0740-8250-0ABA18C424E8}" dt="2023-10-29T00:42:13.545" v="682" actId="2696"/>
        <pc:sldMkLst>
          <pc:docMk/>
          <pc:sldMk cId="3336495918" sldId="596"/>
        </pc:sldMkLst>
      </pc:sldChg>
      <pc:sldChg chg="del">
        <pc:chgData name="Jim Fleming" userId="161791bae1afb603" providerId="LiveId" clId="{409D65B6-F794-0740-8250-0ABA18C424E8}" dt="2023-10-28T13:57:54.607" v="7" actId="2696"/>
        <pc:sldMkLst>
          <pc:docMk/>
          <pc:sldMk cId="1552704235" sldId="597"/>
        </pc:sldMkLst>
      </pc:sldChg>
      <pc:sldChg chg="addSp delSp modSp add mod ord setBg">
        <pc:chgData name="Jim Fleming" userId="161791bae1afb603" providerId="LiveId" clId="{409D65B6-F794-0740-8250-0ABA18C424E8}" dt="2023-10-28T21:33:43.108" v="647" actId="26606"/>
        <pc:sldMkLst>
          <pc:docMk/>
          <pc:sldMk cId="4152632544" sldId="597"/>
        </pc:sldMkLst>
      </pc:sldChg>
      <pc:sldChg chg="del">
        <pc:chgData name="Jim Fleming" userId="161791bae1afb603" providerId="LiveId" clId="{409D65B6-F794-0740-8250-0ABA18C424E8}" dt="2023-10-28T13:57:55.261" v="8" actId="2696"/>
        <pc:sldMkLst>
          <pc:docMk/>
          <pc:sldMk cId="1240252545" sldId="598"/>
        </pc:sldMkLst>
      </pc:sldChg>
      <pc:sldChg chg="modSp new mod ord">
        <pc:chgData name="Jim Fleming" userId="161791bae1afb603" providerId="LiveId" clId="{409D65B6-F794-0740-8250-0ABA18C424E8}" dt="2023-10-28T21:36:46.807" v="671" actId="20577"/>
        <pc:sldMkLst>
          <pc:docMk/>
          <pc:sldMk cId="3106774218" sldId="598"/>
        </pc:sldMkLst>
      </pc:sldChg>
      <pc:sldChg chg="add ord">
        <pc:chgData name="Jim Fleming" userId="161791bae1afb603" providerId="LiveId" clId="{409D65B6-F794-0740-8250-0ABA18C424E8}" dt="2023-10-28T14:18:42.800" v="440" actId="20578"/>
        <pc:sldMkLst>
          <pc:docMk/>
          <pc:sldMk cId="185462937" sldId="599"/>
        </pc:sldMkLst>
      </pc:sldChg>
      <pc:sldChg chg="del">
        <pc:chgData name="Jim Fleming" userId="161791bae1afb603" providerId="LiveId" clId="{409D65B6-F794-0740-8250-0ABA18C424E8}" dt="2023-10-28T13:57:55.956" v="9" actId="2696"/>
        <pc:sldMkLst>
          <pc:docMk/>
          <pc:sldMk cId="2739435439" sldId="599"/>
        </pc:sldMkLst>
      </pc:sldChg>
      <pc:sldChg chg="add del mod ord modShow">
        <pc:chgData name="Jim Fleming" userId="161791bae1afb603" providerId="LiveId" clId="{409D65B6-F794-0740-8250-0ABA18C424E8}" dt="2023-10-28T14:20:56.799" v="453" actId="2696"/>
        <pc:sldMkLst>
          <pc:docMk/>
          <pc:sldMk cId="2851544968" sldId="600"/>
        </pc:sldMkLst>
      </pc:sldChg>
      <pc:sldChg chg="del">
        <pc:chgData name="Jim Fleming" userId="161791bae1afb603" providerId="LiveId" clId="{409D65B6-F794-0740-8250-0ABA18C424E8}" dt="2023-10-28T13:57:56.638" v="10" actId="2696"/>
        <pc:sldMkLst>
          <pc:docMk/>
          <pc:sldMk cId="4129431730" sldId="600"/>
        </pc:sldMkLst>
      </pc:sldChg>
      <pc:sldChg chg="del">
        <pc:chgData name="Jim Fleming" userId="161791bae1afb603" providerId="LiveId" clId="{409D65B6-F794-0740-8250-0ABA18C424E8}" dt="2023-10-28T13:57:57.284" v="11" actId="2696"/>
        <pc:sldMkLst>
          <pc:docMk/>
          <pc:sldMk cId="2070443933" sldId="601"/>
        </pc:sldMkLst>
      </pc:sldChg>
      <pc:sldChg chg="addSp delSp modSp add mod ord modShow">
        <pc:chgData name="Jim Fleming" userId="161791bae1afb603" providerId="LiveId" clId="{409D65B6-F794-0740-8250-0ABA18C424E8}" dt="2023-10-29T00:43:20.240" v="701" actId="20577"/>
        <pc:sldMkLst>
          <pc:docMk/>
          <pc:sldMk cId="3938386549" sldId="601"/>
        </pc:sldMkLst>
      </pc:sldChg>
      <pc:sldChg chg="add">
        <pc:chgData name="Jim Fleming" userId="161791bae1afb603" providerId="LiveId" clId="{409D65B6-F794-0740-8250-0ABA18C424E8}" dt="2023-10-28T21:04:55.810" v="474" actId="2890"/>
        <pc:sldMkLst>
          <pc:docMk/>
          <pc:sldMk cId="3816961653" sldId="602"/>
        </pc:sldMkLst>
      </pc:sldChg>
      <pc:sldChg chg="modSp add mod">
        <pc:chgData name="Jim Fleming" userId="161791bae1afb603" providerId="LiveId" clId="{409D65B6-F794-0740-8250-0ABA18C424E8}" dt="2023-10-28T21:06:42.042" v="477" actId="114"/>
        <pc:sldMkLst>
          <pc:docMk/>
          <pc:sldMk cId="1455650365" sldId="603"/>
        </pc:sldMkLst>
      </pc:sldChg>
      <pc:sldChg chg="modSp add mod ord modShow">
        <pc:chgData name="Jim Fleming" userId="161791bae1afb603" providerId="LiveId" clId="{409D65B6-F794-0740-8250-0ABA18C424E8}" dt="2023-10-28T21:51:55.558" v="676" actId="6549"/>
        <pc:sldMkLst>
          <pc:docMk/>
          <pc:sldMk cId="3293515819" sldId="604"/>
        </pc:sldMkLst>
      </pc:sldChg>
      <pc:sldChg chg="modSp add mod">
        <pc:chgData name="Jim Fleming" userId="161791bae1afb603" providerId="LiveId" clId="{409D65B6-F794-0740-8250-0ABA18C424E8}" dt="2023-10-28T21:52:03.371" v="677" actId="20577"/>
        <pc:sldMkLst>
          <pc:docMk/>
          <pc:sldMk cId="822625095" sldId="605"/>
        </pc:sldMkLst>
      </pc:sldChg>
      <pc:sldChg chg="addSp delSp modSp add mod">
        <pc:chgData name="Jim Fleming" userId="161791bae1afb603" providerId="LiveId" clId="{409D65B6-F794-0740-8250-0ABA18C424E8}" dt="2023-10-28T21:29:04.376" v="559" actId="20577"/>
        <pc:sldMkLst>
          <pc:docMk/>
          <pc:sldMk cId="2600524677" sldId="606"/>
        </pc:sldMkLst>
      </pc:sldChg>
      <pc:sldChg chg="modSp add mod ord modShow">
        <pc:chgData name="Jim Fleming" userId="161791bae1afb603" providerId="LiveId" clId="{409D65B6-F794-0740-8250-0ABA18C424E8}" dt="2023-10-28T21:32:40.835" v="639" actId="14100"/>
        <pc:sldMkLst>
          <pc:docMk/>
          <pc:sldMk cId="683045052" sldId="607"/>
        </pc:sldMkLst>
      </pc:sldChg>
      <pc:sldChg chg="add del">
        <pc:chgData name="Jim Fleming" userId="161791bae1afb603" providerId="LiveId" clId="{409D65B6-F794-0740-8250-0ABA18C424E8}" dt="2023-10-29T00:42:13.920" v="683" actId="2696"/>
        <pc:sldMkLst>
          <pc:docMk/>
          <pc:sldMk cId="4246076447" sldId="608"/>
        </pc:sldMkLst>
      </pc:sldChg>
      <pc:sldChg chg="add del">
        <pc:chgData name="Jim Fleming" userId="161791bae1afb603" providerId="LiveId" clId="{409D65B6-F794-0740-8250-0ABA18C424E8}" dt="2023-10-29T00:42:14.291" v="684" actId="2696"/>
        <pc:sldMkLst>
          <pc:docMk/>
          <pc:sldMk cId="1649867773" sldId="609"/>
        </pc:sldMkLst>
      </pc:sldChg>
      <pc:sldChg chg="add del replId">
        <pc:chgData name="Jim Fleming" userId="161791bae1afb603" providerId="LiveId" clId="{409D65B6-F794-0740-8250-0ABA18C424E8}" dt="2023-10-29T00:42:14.638" v="685" actId="2696"/>
        <pc:sldMkLst>
          <pc:docMk/>
          <pc:sldMk cId="2975332334" sldId="610"/>
        </pc:sldMkLst>
      </pc:sldChg>
      <pc:sldChg chg="add del">
        <pc:chgData name="Jim Fleming" userId="161791bae1afb603" providerId="LiveId" clId="{409D65B6-F794-0740-8250-0ABA18C424E8}" dt="2023-10-29T00:42:14.973" v="686" actId="2696"/>
        <pc:sldMkLst>
          <pc:docMk/>
          <pc:sldMk cId="3630253350" sldId="611"/>
        </pc:sldMkLst>
      </pc:sldChg>
      <pc:sldChg chg="add del replId">
        <pc:chgData name="Jim Fleming" userId="161791bae1afb603" providerId="LiveId" clId="{409D65B6-F794-0740-8250-0ABA18C424E8}" dt="2023-10-29T00:42:15.480" v="687" actId="2696"/>
        <pc:sldMkLst>
          <pc:docMk/>
          <pc:sldMk cId="1156362819" sldId="612"/>
        </pc:sldMkLst>
      </pc:sldChg>
      <pc:sldChg chg="add replId">
        <pc:chgData name="Jim Fleming" userId="161791bae1afb603" providerId="LiveId" clId="{409D65B6-F794-0740-8250-0ABA18C424E8}" dt="2023-10-28T21:33:57.334" v="650" actId="2890"/>
        <pc:sldMkLst>
          <pc:docMk/>
          <pc:sldMk cId="2763185335" sldId="613"/>
        </pc:sldMkLst>
      </pc:sldChg>
      <pc:sldChg chg="add ord replId">
        <pc:chgData name="Jim Fleming" userId="161791bae1afb603" providerId="LiveId" clId="{409D65B6-F794-0740-8250-0ABA18C424E8}" dt="2023-10-28T21:34:00.237" v="651" actId="20578"/>
        <pc:sldMkLst>
          <pc:docMk/>
          <pc:sldMk cId="4232455672" sldId="614"/>
        </pc:sldMkLst>
      </pc:sldChg>
      <pc:sldChg chg="addSp delSp modSp new mod setBg">
        <pc:chgData name="Jim Fleming" userId="161791bae1afb603" providerId="LiveId" clId="{409D65B6-F794-0740-8250-0ABA18C424E8}" dt="2023-10-28T21:34:52.785" v="662" actId="1076"/>
        <pc:sldMkLst>
          <pc:docMk/>
          <pc:sldMk cId="191869438" sldId="615"/>
        </pc:sldMkLst>
      </pc:sldChg>
      <pc:sldChg chg="add ord">
        <pc:chgData name="Jim Fleming" userId="161791bae1afb603" providerId="LiveId" clId="{409D65B6-F794-0740-8250-0ABA18C424E8}" dt="2023-10-28T21:47:39.629" v="673" actId="20578"/>
        <pc:sldMkLst>
          <pc:docMk/>
          <pc:sldMk cId="65377899" sldId="616"/>
        </pc:sldMkLst>
      </pc:sldChg>
      <pc:sldChg chg="add ord">
        <pc:chgData name="Jim Fleming" userId="161791bae1afb603" providerId="LiveId" clId="{409D65B6-F794-0740-8250-0ABA18C424E8}" dt="2023-10-28T21:48:11.072" v="675" actId="20578"/>
        <pc:sldMkLst>
          <pc:docMk/>
          <pc:sldMk cId="2122332089" sldId="617"/>
        </pc:sldMkLst>
      </pc:sldChg>
      <pc:sldChg chg="add ord">
        <pc:chgData name="Jim Fleming" userId="161791bae1afb603" providerId="LiveId" clId="{409D65B6-F794-0740-8250-0ABA18C424E8}" dt="2023-10-28T21:53:41.530" v="679" actId="20578"/>
        <pc:sldMkLst>
          <pc:docMk/>
          <pc:sldMk cId="620506558" sldId="618"/>
        </pc:sldMkLst>
      </pc:sldChg>
      <pc:sldChg chg="add ord">
        <pc:chgData name="Jim Fleming" userId="161791bae1afb603" providerId="LiveId" clId="{409D65B6-F794-0740-8250-0ABA18C424E8}" dt="2023-10-29T00:42:35.292" v="689" actId="20578"/>
        <pc:sldMkLst>
          <pc:docMk/>
          <pc:sldMk cId="1072035839" sldId="619"/>
        </pc:sldMkLst>
      </pc:sldChg>
      <pc:sldChg chg="add">
        <pc:chgData name="Jim Fleming" userId="161791bae1afb603" providerId="LiveId" clId="{409D65B6-F794-0740-8250-0ABA18C424E8}" dt="2023-10-29T01:00:48.585" v="702" actId="2890"/>
        <pc:sldMkLst>
          <pc:docMk/>
          <pc:sldMk cId="3878621202" sldId="620"/>
        </pc:sldMkLst>
      </pc:sldChg>
      <pc:sldChg chg="addSp delSp modSp add mod ord setBg">
        <pc:chgData name="Jim Fleming" userId="161791bae1afb603" providerId="LiveId" clId="{409D65B6-F794-0740-8250-0ABA18C424E8}" dt="2023-10-29T01:02:47.849" v="767" actId="1076"/>
        <pc:sldMkLst>
          <pc:docMk/>
          <pc:sldMk cId="1580791344" sldId="621"/>
        </pc:sldMkLst>
      </pc:sldChg>
    </pc:docChg>
  </pc:docChgLst>
  <pc:docChgLst>
    <pc:chgData name="Jim Fleming" userId="161791bae1afb603" providerId="LiveId" clId="{2F259F04-A6E4-8241-9C33-025C975D4BFE}"/>
    <pc:docChg chg="undo custSel addSld delSld modSld sldOrd">
      <pc:chgData name="Jim Fleming" userId="161791bae1afb603" providerId="LiveId" clId="{2F259F04-A6E4-8241-9C33-025C975D4BFE}" dt="2023-10-09T00:56:00.813" v="404" actId="20578"/>
      <pc:docMkLst>
        <pc:docMk/>
      </pc:docMkLst>
      <pc:sldChg chg="modSp mod">
        <pc:chgData name="Jim Fleming" userId="161791bae1afb603" providerId="LiveId" clId="{2F259F04-A6E4-8241-9C33-025C975D4BFE}" dt="2023-10-08T21:55:32.509" v="26" actId="20577"/>
        <pc:sldMkLst>
          <pc:docMk/>
          <pc:sldMk cId="95395388" sldId="487"/>
        </pc:sldMkLst>
      </pc:sldChg>
      <pc:sldChg chg="modSp mod">
        <pc:chgData name="Jim Fleming" userId="161791bae1afb603" providerId="LiveId" clId="{2F259F04-A6E4-8241-9C33-025C975D4BFE}" dt="2023-10-09T00:27:05.932" v="32" actId="20577"/>
        <pc:sldMkLst>
          <pc:docMk/>
          <pc:sldMk cId="3656160492" sldId="545"/>
        </pc:sldMkLst>
      </pc:sldChg>
      <pc:sldChg chg="del">
        <pc:chgData name="Jim Fleming" userId="161791bae1afb603" providerId="LiveId" clId="{2F259F04-A6E4-8241-9C33-025C975D4BFE}" dt="2023-10-09T00:34:50.989" v="156" actId="2696"/>
        <pc:sldMkLst>
          <pc:docMk/>
          <pc:sldMk cId="3815720884" sldId="546"/>
        </pc:sldMkLst>
      </pc:sldChg>
      <pc:sldChg chg="modSp mod ord">
        <pc:chgData name="Jim Fleming" userId="161791bae1afb603" providerId="LiveId" clId="{2F259F04-A6E4-8241-9C33-025C975D4BFE}" dt="2023-10-09T00:27:42.676" v="70" actId="20577"/>
        <pc:sldMkLst>
          <pc:docMk/>
          <pc:sldMk cId="1845292652" sldId="547"/>
        </pc:sldMkLst>
      </pc:sldChg>
      <pc:sldChg chg="modSp mod">
        <pc:chgData name="Jim Fleming" userId="161791bae1afb603" providerId="LiveId" clId="{2F259F04-A6E4-8241-9C33-025C975D4BFE}" dt="2023-10-09T00:32:43.875" v="125" actId="20577"/>
        <pc:sldMkLst>
          <pc:docMk/>
          <pc:sldMk cId="4127736994" sldId="548"/>
        </pc:sldMkLst>
      </pc:sldChg>
      <pc:sldChg chg="del">
        <pc:chgData name="Jim Fleming" userId="161791bae1afb603" providerId="LiveId" clId="{2F259F04-A6E4-8241-9C33-025C975D4BFE}" dt="2023-10-09T00:35:12.408" v="160" actId="2696"/>
        <pc:sldMkLst>
          <pc:docMk/>
          <pc:sldMk cId="2520584871" sldId="550"/>
        </pc:sldMkLst>
      </pc:sldChg>
      <pc:sldChg chg="del">
        <pc:chgData name="Jim Fleming" userId="161791bae1afb603" providerId="LiveId" clId="{2F259F04-A6E4-8241-9C33-025C975D4BFE}" dt="2023-10-09T00:34:49.792" v="153" actId="2696"/>
        <pc:sldMkLst>
          <pc:docMk/>
          <pc:sldMk cId="1593142164" sldId="552"/>
        </pc:sldMkLst>
      </pc:sldChg>
      <pc:sldChg chg="del">
        <pc:chgData name="Jim Fleming" userId="161791bae1afb603" providerId="LiveId" clId="{2F259F04-A6E4-8241-9C33-025C975D4BFE}" dt="2023-10-09T00:34:50.209" v="154" actId="2696"/>
        <pc:sldMkLst>
          <pc:docMk/>
          <pc:sldMk cId="3568619192" sldId="553"/>
        </pc:sldMkLst>
      </pc:sldChg>
      <pc:sldChg chg="del">
        <pc:chgData name="Jim Fleming" userId="161791bae1afb603" providerId="LiveId" clId="{2F259F04-A6E4-8241-9C33-025C975D4BFE}" dt="2023-10-09T00:34:50.602" v="155" actId="2696"/>
        <pc:sldMkLst>
          <pc:docMk/>
          <pc:sldMk cId="4177728732" sldId="554"/>
        </pc:sldMkLst>
      </pc:sldChg>
      <pc:sldChg chg="del">
        <pc:chgData name="Jim Fleming" userId="161791bae1afb603" providerId="LiveId" clId="{2F259F04-A6E4-8241-9C33-025C975D4BFE}" dt="2023-10-09T00:34:51.359" v="157" actId="2696"/>
        <pc:sldMkLst>
          <pc:docMk/>
          <pc:sldMk cId="1238143276" sldId="555"/>
        </pc:sldMkLst>
      </pc:sldChg>
      <pc:sldChg chg="del">
        <pc:chgData name="Jim Fleming" userId="161791bae1afb603" providerId="LiveId" clId="{2F259F04-A6E4-8241-9C33-025C975D4BFE}" dt="2023-10-09T00:34:51.738" v="158" actId="2696"/>
        <pc:sldMkLst>
          <pc:docMk/>
          <pc:sldMk cId="1273761994" sldId="556"/>
        </pc:sldMkLst>
      </pc:sldChg>
      <pc:sldChg chg="del">
        <pc:chgData name="Jim Fleming" userId="161791bae1afb603" providerId="LiveId" clId="{2F259F04-A6E4-8241-9C33-025C975D4BFE}" dt="2023-10-09T00:34:52.413" v="159" actId="2696"/>
        <pc:sldMkLst>
          <pc:docMk/>
          <pc:sldMk cId="3355254327" sldId="557"/>
        </pc:sldMkLst>
      </pc:sldChg>
      <pc:sldChg chg="del">
        <pc:chgData name="Jim Fleming" userId="161791bae1afb603" providerId="LiveId" clId="{2F259F04-A6E4-8241-9C33-025C975D4BFE}" dt="2023-10-09T00:34:39.544" v="148" actId="2696"/>
        <pc:sldMkLst>
          <pc:docMk/>
          <pc:sldMk cId="2752720607" sldId="558"/>
        </pc:sldMkLst>
      </pc:sldChg>
      <pc:sldChg chg="del">
        <pc:chgData name="Jim Fleming" userId="161791bae1afb603" providerId="LiveId" clId="{2F259F04-A6E4-8241-9C33-025C975D4BFE}" dt="2023-10-09T00:34:49.411" v="152" actId="2696"/>
        <pc:sldMkLst>
          <pc:docMk/>
          <pc:sldMk cId="1404910250" sldId="559"/>
        </pc:sldMkLst>
      </pc:sldChg>
      <pc:sldChg chg="modSp mod">
        <pc:chgData name="Jim Fleming" userId="161791bae1afb603" providerId="LiveId" clId="{2F259F04-A6E4-8241-9C33-025C975D4BFE}" dt="2023-10-08T21:54:53.781" v="5" actId="20577"/>
        <pc:sldMkLst>
          <pc:docMk/>
          <pc:sldMk cId="270792197" sldId="563"/>
        </pc:sldMkLst>
      </pc:sldChg>
      <pc:sldChg chg="modSp add mod ord modShow">
        <pc:chgData name="Jim Fleming" userId="161791bae1afb603" providerId="LiveId" clId="{2F259F04-A6E4-8241-9C33-025C975D4BFE}" dt="2023-10-09T00:52:33.559" v="395" actId="20577"/>
        <pc:sldMkLst>
          <pc:docMk/>
          <pc:sldMk cId="1826648014" sldId="564"/>
        </pc:sldMkLst>
      </pc:sldChg>
      <pc:sldChg chg="del">
        <pc:chgData name="Jim Fleming" userId="161791bae1afb603" providerId="LiveId" clId="{2F259F04-A6E4-8241-9C33-025C975D4BFE}" dt="2023-10-08T21:55:04.284" v="11" actId="2696"/>
        <pc:sldMkLst>
          <pc:docMk/>
          <pc:sldMk cId="2692311070" sldId="564"/>
        </pc:sldMkLst>
      </pc:sldChg>
      <pc:sldChg chg="modSp add mod ord">
        <pc:chgData name="Jim Fleming" userId="161791bae1afb603" providerId="LiveId" clId="{2F259F04-A6E4-8241-9C33-025C975D4BFE}" dt="2023-10-09T00:53:09.355" v="402" actId="20577"/>
        <pc:sldMkLst>
          <pc:docMk/>
          <pc:sldMk cId="414719777" sldId="565"/>
        </pc:sldMkLst>
      </pc:sldChg>
      <pc:sldChg chg="modSp add del mod ord">
        <pc:chgData name="Jim Fleming" userId="161791bae1afb603" providerId="LiveId" clId="{2F259F04-A6E4-8241-9C33-025C975D4BFE}" dt="2023-10-09T00:53:13.445" v="403" actId="2696"/>
        <pc:sldMkLst>
          <pc:docMk/>
          <pc:sldMk cId="162255658" sldId="566"/>
        </pc:sldMkLst>
      </pc:sldChg>
      <pc:sldChg chg="del">
        <pc:chgData name="Jim Fleming" userId="161791bae1afb603" providerId="LiveId" clId="{2F259F04-A6E4-8241-9C33-025C975D4BFE}" dt="2023-10-08T21:55:05.350" v="12" actId="2696"/>
        <pc:sldMkLst>
          <pc:docMk/>
          <pc:sldMk cId="2193666224" sldId="566"/>
        </pc:sldMkLst>
      </pc:sldChg>
      <pc:sldChg chg="del">
        <pc:chgData name="Jim Fleming" userId="161791bae1afb603" providerId="LiveId" clId="{2F259F04-A6E4-8241-9C33-025C975D4BFE}" dt="2023-10-08T21:55:00.292" v="7" actId="2696"/>
        <pc:sldMkLst>
          <pc:docMk/>
          <pc:sldMk cId="137352595" sldId="567"/>
        </pc:sldMkLst>
      </pc:sldChg>
      <pc:sldChg chg="add ord">
        <pc:chgData name="Jim Fleming" userId="161791bae1afb603" providerId="LiveId" clId="{2F259F04-A6E4-8241-9C33-025C975D4BFE}" dt="2023-10-09T00:30:32.633" v="96" actId="20578"/>
        <pc:sldMkLst>
          <pc:docMk/>
          <pc:sldMk cId="1323222175" sldId="567"/>
        </pc:sldMkLst>
      </pc:sldChg>
      <pc:sldChg chg="add ord">
        <pc:chgData name="Jim Fleming" userId="161791bae1afb603" providerId="LiveId" clId="{2F259F04-A6E4-8241-9C33-025C975D4BFE}" dt="2023-10-09T00:30:38.177" v="98" actId="20578"/>
        <pc:sldMkLst>
          <pc:docMk/>
          <pc:sldMk cId="73851506" sldId="568"/>
        </pc:sldMkLst>
      </pc:sldChg>
      <pc:sldChg chg="del">
        <pc:chgData name="Jim Fleming" userId="161791bae1afb603" providerId="LiveId" clId="{2F259F04-A6E4-8241-9C33-025C975D4BFE}" dt="2023-10-08T21:55:01.741" v="8" actId="2696"/>
        <pc:sldMkLst>
          <pc:docMk/>
          <pc:sldMk cId="1305443607" sldId="569"/>
        </pc:sldMkLst>
      </pc:sldChg>
      <pc:sldChg chg="add ord">
        <pc:chgData name="Jim Fleming" userId="161791bae1afb603" providerId="LiveId" clId="{2F259F04-A6E4-8241-9C33-025C975D4BFE}" dt="2023-10-09T00:51:29.954" v="385" actId="20578"/>
        <pc:sldMkLst>
          <pc:docMk/>
          <pc:sldMk cId="2417103310" sldId="569"/>
        </pc:sldMkLst>
      </pc:sldChg>
      <pc:sldChg chg="modSp add mod ord">
        <pc:chgData name="Jim Fleming" userId="161791bae1afb603" providerId="LiveId" clId="{2F259F04-A6E4-8241-9C33-025C975D4BFE}" dt="2023-10-09T00:51:50.568" v="386" actId="20578"/>
        <pc:sldMkLst>
          <pc:docMk/>
          <pc:sldMk cId="3710068436" sldId="570"/>
        </pc:sldMkLst>
      </pc:sldChg>
      <pc:sldChg chg="modSp add mod ord">
        <pc:chgData name="Jim Fleming" userId="161791bae1afb603" providerId="LiveId" clId="{2F259F04-A6E4-8241-9C33-025C975D4BFE}" dt="2023-10-09T00:51:50.568" v="386" actId="20578"/>
        <pc:sldMkLst>
          <pc:docMk/>
          <pc:sldMk cId="1066580186" sldId="571"/>
        </pc:sldMkLst>
      </pc:sldChg>
      <pc:sldChg chg="del">
        <pc:chgData name="Jim Fleming" userId="161791bae1afb603" providerId="LiveId" clId="{2F259F04-A6E4-8241-9C33-025C975D4BFE}" dt="2023-10-08T21:55:02.526" v="9" actId="2696"/>
        <pc:sldMkLst>
          <pc:docMk/>
          <pc:sldMk cId="3201083753" sldId="571"/>
        </pc:sldMkLst>
      </pc:sldChg>
      <pc:sldChg chg="del">
        <pc:chgData name="Jim Fleming" userId="161791bae1afb603" providerId="LiveId" clId="{2F259F04-A6E4-8241-9C33-025C975D4BFE}" dt="2023-10-08T21:55:03.245" v="10" actId="2696"/>
        <pc:sldMkLst>
          <pc:docMk/>
          <pc:sldMk cId="160955414" sldId="572"/>
        </pc:sldMkLst>
      </pc:sldChg>
      <pc:sldChg chg="modSp add mod">
        <pc:chgData name="Jim Fleming" userId="161791bae1afb603" providerId="LiveId" clId="{2F259F04-A6E4-8241-9C33-025C975D4BFE}" dt="2023-10-09T00:33:01.259" v="131" actId="20577"/>
        <pc:sldMkLst>
          <pc:docMk/>
          <pc:sldMk cId="4280336327" sldId="572"/>
        </pc:sldMkLst>
      </pc:sldChg>
      <pc:sldChg chg="del">
        <pc:chgData name="Jim Fleming" userId="161791bae1afb603" providerId="LiveId" clId="{2F259F04-A6E4-8241-9C33-025C975D4BFE}" dt="2023-10-08T21:54:59.266" v="6" actId="2696"/>
        <pc:sldMkLst>
          <pc:docMk/>
          <pc:sldMk cId="2187300002" sldId="573"/>
        </pc:sldMkLst>
      </pc:sldChg>
      <pc:sldChg chg="modSp add mod">
        <pc:chgData name="Jim Fleming" userId="161791bae1afb603" providerId="LiveId" clId="{2F259F04-A6E4-8241-9C33-025C975D4BFE}" dt="2023-10-09T00:33:04.076" v="132" actId="20577"/>
        <pc:sldMkLst>
          <pc:docMk/>
          <pc:sldMk cId="3635486046" sldId="573"/>
        </pc:sldMkLst>
      </pc:sldChg>
      <pc:sldChg chg="add ord">
        <pc:chgData name="Jim Fleming" userId="161791bae1afb603" providerId="LiveId" clId="{2F259F04-A6E4-8241-9C33-025C975D4BFE}" dt="2023-10-09T00:51:50.568" v="386" actId="20578"/>
        <pc:sldMkLst>
          <pc:docMk/>
          <pc:sldMk cId="3318391485" sldId="574"/>
        </pc:sldMkLst>
      </pc:sldChg>
      <pc:sldChg chg="add ord">
        <pc:chgData name="Jim Fleming" userId="161791bae1afb603" providerId="LiveId" clId="{2F259F04-A6E4-8241-9C33-025C975D4BFE}" dt="2023-10-09T00:33:17.209" v="136" actId="20578"/>
        <pc:sldMkLst>
          <pc:docMk/>
          <pc:sldMk cId="1578208276" sldId="575"/>
        </pc:sldMkLst>
      </pc:sldChg>
      <pc:sldChg chg="modSp add mod ord">
        <pc:chgData name="Jim Fleming" userId="161791bae1afb603" providerId="LiveId" clId="{2F259F04-A6E4-8241-9C33-025C975D4BFE}" dt="2023-10-09T00:56:00.813" v="404" actId="20578"/>
        <pc:sldMkLst>
          <pc:docMk/>
          <pc:sldMk cId="2813314982" sldId="576"/>
        </pc:sldMkLst>
      </pc:sldChg>
      <pc:sldChg chg="modSp add mod ord">
        <pc:chgData name="Jim Fleming" userId="161791bae1afb603" providerId="LiveId" clId="{2F259F04-A6E4-8241-9C33-025C975D4BFE}" dt="2023-10-09T00:56:00.813" v="404" actId="20578"/>
        <pc:sldMkLst>
          <pc:docMk/>
          <pc:sldMk cId="3979819060" sldId="577"/>
        </pc:sldMkLst>
      </pc:sldChg>
      <pc:sldChg chg="add ord">
        <pc:chgData name="Jim Fleming" userId="161791bae1afb603" providerId="LiveId" clId="{2F259F04-A6E4-8241-9C33-025C975D4BFE}" dt="2023-10-09T00:56:00.813" v="404" actId="20578"/>
        <pc:sldMkLst>
          <pc:docMk/>
          <pc:sldMk cId="349574516" sldId="578"/>
        </pc:sldMkLst>
      </pc:sldChg>
      <pc:sldChg chg="add del">
        <pc:chgData name="Jim Fleming" userId="161791bae1afb603" providerId="LiveId" clId="{2F259F04-A6E4-8241-9C33-025C975D4BFE}" dt="2023-10-09T00:35:13.629" v="161" actId="2696"/>
        <pc:sldMkLst>
          <pc:docMk/>
          <pc:sldMk cId="1663199540" sldId="579"/>
        </pc:sldMkLst>
      </pc:sldChg>
      <pc:sldChg chg="add ord">
        <pc:chgData name="Jim Fleming" userId="161791bae1afb603" providerId="LiveId" clId="{2F259F04-A6E4-8241-9C33-025C975D4BFE}" dt="2023-10-09T00:44:31.369" v="163" actId="20578"/>
        <pc:sldMkLst>
          <pc:docMk/>
          <pc:sldMk cId="4021364042" sldId="579"/>
        </pc:sldMkLst>
      </pc:sldChg>
      <pc:sldChg chg="modSp add del mod">
        <pc:chgData name="Jim Fleming" userId="161791bae1afb603" providerId="LiveId" clId="{2F259F04-A6E4-8241-9C33-025C975D4BFE}" dt="2023-10-09T00:45:04.345" v="215" actId="2696"/>
        <pc:sldMkLst>
          <pc:docMk/>
          <pc:sldMk cId="2531368512" sldId="580"/>
        </pc:sldMkLst>
      </pc:sldChg>
      <pc:sldChg chg="add">
        <pc:chgData name="Jim Fleming" userId="161791bae1afb603" providerId="LiveId" clId="{2F259F04-A6E4-8241-9C33-025C975D4BFE}" dt="2023-10-09T00:44:36.056" v="165" actId="2890"/>
        <pc:sldMkLst>
          <pc:docMk/>
          <pc:sldMk cId="3265768269" sldId="581"/>
        </pc:sldMkLst>
      </pc:sldChg>
      <pc:sldChg chg="addSp modSp add mod ord">
        <pc:chgData name="Jim Fleming" userId="161791bae1afb603" providerId="LiveId" clId="{2F259F04-A6E4-8241-9C33-025C975D4BFE}" dt="2023-10-09T00:46:10.496" v="384" actId="20577"/>
        <pc:sldMkLst>
          <pc:docMk/>
          <pc:sldMk cId="3933572349" sldId="582"/>
        </pc:sldMkLst>
      </pc:sldChg>
    </pc:docChg>
  </pc:docChgLst>
  <pc:docChgLst>
    <pc:chgData name="Jim Fleming" userId="161791bae1afb603" providerId="LiveId" clId="{4DC99FD9-3EA2-4F47-931A-68962B4135F0}"/>
    <pc:docChg chg="custSel addSld delSld modSld sldOrd">
      <pc:chgData name="Jim Fleming" userId="161791bae1afb603" providerId="LiveId" clId="{4DC99FD9-3EA2-4F47-931A-68962B4135F0}" dt="2024-05-04T14:56:18.684" v="554" actId="20577"/>
      <pc:docMkLst>
        <pc:docMk/>
      </pc:docMkLst>
      <pc:sldChg chg="add ord">
        <pc:chgData name="Jim Fleming" userId="161791bae1afb603" providerId="LiveId" clId="{4DC99FD9-3EA2-4F47-931A-68962B4135F0}" dt="2024-05-04T14:23:03.559" v="44" actId="20578"/>
        <pc:sldMkLst>
          <pc:docMk/>
          <pc:sldMk cId="3027780690" sldId="667"/>
        </pc:sldMkLst>
      </pc:sldChg>
      <pc:sldChg chg="add del">
        <pc:chgData name="Jim Fleming" userId="161791bae1afb603" providerId="LiveId" clId="{4DC99FD9-3EA2-4F47-931A-68962B4135F0}" dt="2024-05-04T14:43:02.173" v="542" actId="2696"/>
        <pc:sldMkLst>
          <pc:docMk/>
          <pc:sldMk cId="2417950942" sldId="668"/>
        </pc:sldMkLst>
      </pc:sldChg>
      <pc:sldChg chg="add del">
        <pc:chgData name="Jim Fleming" userId="161791bae1afb603" providerId="LiveId" clId="{4DC99FD9-3EA2-4F47-931A-68962B4135F0}" dt="2024-05-04T14:42:56.216" v="541" actId="2696"/>
        <pc:sldMkLst>
          <pc:docMk/>
          <pc:sldMk cId="3275712682" sldId="669"/>
        </pc:sldMkLst>
      </pc:sldChg>
      <pc:sldChg chg="del">
        <pc:chgData name="Jim Fleming" userId="161791bae1afb603" providerId="LiveId" clId="{4DC99FD9-3EA2-4F47-931A-68962B4135F0}" dt="2024-05-04T14:22:00.810" v="10" actId="2696"/>
        <pc:sldMkLst>
          <pc:docMk/>
          <pc:sldMk cId="1054385236" sldId="670"/>
        </pc:sldMkLst>
      </pc:sldChg>
      <pc:sldChg chg="add">
        <pc:chgData name="Jim Fleming" userId="161791bae1afb603" providerId="LiveId" clId="{4DC99FD9-3EA2-4F47-931A-68962B4135F0}" dt="2024-05-04T14:23:12.484" v="47" actId="2890"/>
        <pc:sldMkLst>
          <pc:docMk/>
          <pc:sldMk cId="1488943873" sldId="670"/>
        </pc:sldMkLst>
      </pc:sldChg>
      <pc:sldChg chg="del">
        <pc:chgData name="Jim Fleming" userId="161791bae1afb603" providerId="LiveId" clId="{4DC99FD9-3EA2-4F47-931A-68962B4135F0}" dt="2024-05-04T14:22:01.342" v="11" actId="2696"/>
        <pc:sldMkLst>
          <pc:docMk/>
          <pc:sldMk cId="1311730037" sldId="671"/>
        </pc:sldMkLst>
      </pc:sldChg>
      <pc:sldChg chg="addSp modSp new mod modAnim">
        <pc:chgData name="Jim Fleming" userId="161791bae1afb603" providerId="LiveId" clId="{4DC99FD9-3EA2-4F47-931A-68962B4135F0}" dt="2024-05-04T14:31:32.663" v="381"/>
        <pc:sldMkLst>
          <pc:docMk/>
          <pc:sldMk cId="2004917992" sldId="671"/>
        </pc:sldMkLst>
      </pc:sldChg>
      <pc:sldChg chg="add">
        <pc:chgData name="Jim Fleming" userId="161791bae1afb603" providerId="LiveId" clId="{4DC99FD9-3EA2-4F47-931A-68962B4135F0}" dt="2024-05-04T14:24:53.628" v="151" actId="2890"/>
        <pc:sldMkLst>
          <pc:docMk/>
          <pc:sldMk cId="3312777999" sldId="672"/>
        </pc:sldMkLst>
      </pc:sldChg>
      <pc:sldChg chg="del">
        <pc:chgData name="Jim Fleming" userId="161791bae1afb603" providerId="LiveId" clId="{4DC99FD9-3EA2-4F47-931A-68962B4135F0}" dt="2024-05-04T14:21:59.876" v="9" actId="2696"/>
        <pc:sldMkLst>
          <pc:docMk/>
          <pc:sldMk cId="3672430343" sldId="672"/>
        </pc:sldMkLst>
      </pc:sldChg>
      <pc:sldChg chg="addSp delSp modSp new mod">
        <pc:chgData name="Jim Fleming" userId="161791bae1afb603" providerId="LiveId" clId="{4DC99FD9-3EA2-4F47-931A-68962B4135F0}" dt="2024-05-04T14:42:50.130" v="540" actId="121"/>
        <pc:sldMkLst>
          <pc:docMk/>
          <pc:sldMk cId="189999141" sldId="673"/>
        </pc:sldMkLst>
      </pc:sldChg>
      <pc:sldChg chg="del">
        <pc:chgData name="Jim Fleming" userId="161791bae1afb603" providerId="LiveId" clId="{4DC99FD9-3EA2-4F47-931A-68962B4135F0}" dt="2024-05-04T14:22:07.878" v="16" actId="2696"/>
        <pc:sldMkLst>
          <pc:docMk/>
          <pc:sldMk cId="1763655266" sldId="673"/>
        </pc:sldMkLst>
      </pc:sldChg>
      <pc:sldChg chg="del">
        <pc:chgData name="Jim Fleming" userId="161791bae1afb603" providerId="LiveId" clId="{4DC99FD9-3EA2-4F47-931A-68962B4135F0}" dt="2024-05-04T14:22:09.194" v="17" actId="2696"/>
        <pc:sldMkLst>
          <pc:docMk/>
          <pc:sldMk cId="1110179464" sldId="674"/>
        </pc:sldMkLst>
      </pc:sldChg>
      <pc:sldChg chg="modSp add mod ord modShow">
        <pc:chgData name="Jim Fleming" userId="161791bae1afb603" providerId="LiveId" clId="{4DC99FD9-3EA2-4F47-931A-68962B4135F0}" dt="2024-05-04T14:56:18.684" v="554" actId="20577"/>
        <pc:sldMkLst>
          <pc:docMk/>
          <pc:sldMk cId="3469265981" sldId="674"/>
        </pc:sldMkLst>
      </pc:sldChg>
      <pc:sldChg chg="del">
        <pc:chgData name="Jim Fleming" userId="161791bae1afb603" providerId="LiveId" clId="{4DC99FD9-3EA2-4F47-931A-68962B4135F0}" dt="2024-05-04T14:22:10.218" v="18" actId="2696"/>
        <pc:sldMkLst>
          <pc:docMk/>
          <pc:sldMk cId="2456653285" sldId="675"/>
        </pc:sldMkLst>
      </pc:sldChg>
      <pc:sldChg chg="modSp add mod">
        <pc:chgData name="Jim Fleming" userId="161791bae1afb603" providerId="LiveId" clId="{4DC99FD9-3EA2-4F47-931A-68962B4135F0}" dt="2024-05-04T14:56:14.400" v="552" actId="6549"/>
        <pc:sldMkLst>
          <pc:docMk/>
          <pc:sldMk cId="2564506520" sldId="675"/>
        </pc:sldMkLst>
      </pc:sldChg>
      <pc:sldChg chg="del">
        <pc:chgData name="Jim Fleming" userId="161791bae1afb603" providerId="LiveId" clId="{4DC99FD9-3EA2-4F47-931A-68962B4135F0}" dt="2024-05-04T14:22:05.325" v="15" actId="2696"/>
        <pc:sldMkLst>
          <pc:docMk/>
          <pc:sldMk cId="4109945080" sldId="676"/>
        </pc:sldMkLst>
      </pc:sldChg>
      <pc:sldChg chg="del">
        <pc:chgData name="Jim Fleming" userId="161791bae1afb603" providerId="LiveId" clId="{4DC99FD9-3EA2-4F47-931A-68962B4135F0}" dt="2024-05-04T14:22:03.326" v="12" actId="2696"/>
        <pc:sldMkLst>
          <pc:docMk/>
          <pc:sldMk cId="816045860" sldId="677"/>
        </pc:sldMkLst>
      </pc:sldChg>
      <pc:sldChg chg="del">
        <pc:chgData name="Jim Fleming" userId="161791bae1afb603" providerId="LiveId" clId="{4DC99FD9-3EA2-4F47-931A-68962B4135F0}" dt="2024-05-04T14:22:03.810" v="13" actId="2696"/>
        <pc:sldMkLst>
          <pc:docMk/>
          <pc:sldMk cId="1892334262" sldId="678"/>
        </pc:sldMkLst>
      </pc:sldChg>
      <pc:sldChg chg="del">
        <pc:chgData name="Jim Fleming" userId="161791bae1afb603" providerId="LiveId" clId="{4DC99FD9-3EA2-4F47-931A-68962B4135F0}" dt="2024-05-04T14:22:04.192" v="14" actId="2696"/>
        <pc:sldMkLst>
          <pc:docMk/>
          <pc:sldMk cId="2701228636" sldId="679"/>
        </pc:sldMkLst>
      </pc:sldChg>
      <pc:sldChg chg="del">
        <pc:chgData name="Jim Fleming" userId="161791bae1afb603" providerId="LiveId" clId="{4DC99FD9-3EA2-4F47-931A-68962B4135F0}" dt="2024-05-04T14:22:10.773" v="19" actId="2696"/>
        <pc:sldMkLst>
          <pc:docMk/>
          <pc:sldMk cId="1895836190" sldId="680"/>
        </pc:sldMkLst>
      </pc:sldChg>
      <pc:sldChg chg="del">
        <pc:chgData name="Jim Fleming" userId="161791bae1afb603" providerId="LiveId" clId="{4DC99FD9-3EA2-4F47-931A-68962B4135F0}" dt="2024-05-04T14:22:11.081" v="20" actId="2696"/>
        <pc:sldMkLst>
          <pc:docMk/>
          <pc:sldMk cId="1633101544" sldId="681"/>
        </pc:sldMkLst>
      </pc:sldChg>
      <pc:sldChg chg="del">
        <pc:chgData name="Jim Fleming" userId="161791bae1afb603" providerId="LiveId" clId="{4DC99FD9-3EA2-4F47-931A-68962B4135F0}" dt="2024-05-04T14:22:11.405" v="21" actId="2696"/>
        <pc:sldMkLst>
          <pc:docMk/>
          <pc:sldMk cId="1679509863" sldId="682"/>
        </pc:sldMkLst>
      </pc:sldChg>
    </pc:docChg>
  </pc:docChgLst>
  <pc:docChgLst>
    <pc:chgData name="Jim Fleming" userId="161791bae1afb603" providerId="LiveId" clId="{6A95B527-166E-A54F-BC4E-8B9229AB2731}"/>
    <pc:docChg chg="custSel addSld delSld modSld sldOrd">
      <pc:chgData name="Jim Fleming" userId="161791bae1afb603" providerId="LiveId" clId="{6A95B527-166E-A54F-BC4E-8B9229AB2731}" dt="2023-11-11T22:14:05.071" v="572" actId="20577"/>
      <pc:docMkLst>
        <pc:docMk/>
      </pc:docMkLst>
      <pc:sldChg chg="modSp mod">
        <pc:chgData name="Jim Fleming" userId="161791bae1afb603" providerId="LiveId" clId="{6A95B527-166E-A54F-BC4E-8B9229AB2731}" dt="2023-11-11T21:15:03.282" v="8" actId="20577"/>
        <pc:sldMkLst>
          <pc:docMk/>
          <pc:sldMk cId="270792197" sldId="563"/>
        </pc:sldMkLst>
      </pc:sldChg>
      <pc:sldChg chg="modSp mod">
        <pc:chgData name="Jim Fleming" userId="161791bae1afb603" providerId="LiveId" clId="{6A95B527-166E-A54F-BC4E-8B9229AB2731}" dt="2023-11-11T21:15:31.529" v="18" actId="6549"/>
        <pc:sldMkLst>
          <pc:docMk/>
          <pc:sldMk cId="189513369" sldId="583"/>
        </pc:sldMkLst>
      </pc:sldChg>
      <pc:sldChg chg="ord">
        <pc:chgData name="Jim Fleming" userId="161791bae1afb603" providerId="LiveId" clId="{6A95B527-166E-A54F-BC4E-8B9229AB2731}" dt="2023-11-11T22:05:38.588" v="257" actId="20578"/>
        <pc:sldMkLst>
          <pc:docMk/>
          <pc:sldMk cId="2827314747" sldId="594"/>
        </pc:sldMkLst>
      </pc:sldChg>
      <pc:sldChg chg="del">
        <pc:chgData name="Jim Fleming" userId="161791bae1afb603" providerId="LiveId" clId="{6A95B527-166E-A54F-BC4E-8B9229AB2731}" dt="2023-11-11T21:15:51.212" v="27" actId="2696"/>
        <pc:sldMkLst>
          <pc:docMk/>
          <pc:sldMk cId="3938386549" sldId="601"/>
        </pc:sldMkLst>
      </pc:sldChg>
      <pc:sldChg chg="ord">
        <pc:chgData name="Jim Fleming" userId="161791bae1afb603" providerId="LiveId" clId="{6A95B527-166E-A54F-BC4E-8B9229AB2731}" dt="2023-11-11T21:22:02.678" v="64" actId="20578"/>
        <pc:sldMkLst>
          <pc:docMk/>
          <pc:sldMk cId="683045052" sldId="607"/>
        </pc:sldMkLst>
      </pc:sldChg>
      <pc:sldChg chg="del">
        <pc:chgData name="Jim Fleming" userId="161791bae1afb603" providerId="LiveId" clId="{6A95B527-166E-A54F-BC4E-8B9229AB2731}" dt="2023-11-11T21:15:48.592" v="26" actId="2696"/>
        <pc:sldMkLst>
          <pc:docMk/>
          <pc:sldMk cId="191869438" sldId="615"/>
        </pc:sldMkLst>
      </pc:sldChg>
      <pc:sldChg chg="del">
        <pc:chgData name="Jim Fleming" userId="161791bae1afb603" providerId="LiveId" clId="{6A95B527-166E-A54F-BC4E-8B9229AB2731}" dt="2023-11-11T21:15:36.805" v="19" actId="2696"/>
        <pc:sldMkLst>
          <pc:docMk/>
          <pc:sldMk cId="1771867604" sldId="616"/>
        </pc:sldMkLst>
      </pc:sldChg>
      <pc:sldChg chg="addSp delSp modSp mod">
        <pc:chgData name="Jim Fleming" userId="161791bae1afb603" providerId="LiveId" clId="{6A95B527-166E-A54F-BC4E-8B9229AB2731}" dt="2023-11-11T21:20:39.197" v="57" actId="20577"/>
        <pc:sldMkLst>
          <pc:docMk/>
          <pc:sldMk cId="2857941999" sldId="617"/>
        </pc:sldMkLst>
      </pc:sldChg>
      <pc:sldChg chg="modSp add mod">
        <pc:chgData name="Jim Fleming" userId="161791bae1afb603" providerId="LiveId" clId="{6A95B527-166E-A54F-BC4E-8B9229AB2731}" dt="2023-11-11T21:20:46.301" v="59" actId="20577"/>
        <pc:sldMkLst>
          <pc:docMk/>
          <pc:sldMk cId="1817492945" sldId="618"/>
        </pc:sldMkLst>
      </pc:sldChg>
      <pc:sldChg chg="del">
        <pc:chgData name="Jim Fleming" userId="161791bae1afb603" providerId="LiveId" clId="{6A95B527-166E-A54F-BC4E-8B9229AB2731}" dt="2023-11-11T21:15:42.558" v="21" actId="2696"/>
        <pc:sldMkLst>
          <pc:docMk/>
          <pc:sldMk cId="2966094806" sldId="618"/>
        </pc:sldMkLst>
      </pc:sldChg>
      <pc:sldChg chg="addSp modSp add mod ord modAnim modShow">
        <pc:chgData name="Jim Fleming" userId="161791bae1afb603" providerId="LiveId" clId="{6A95B527-166E-A54F-BC4E-8B9229AB2731}" dt="2023-11-11T21:28:17.021" v="136"/>
        <pc:sldMkLst>
          <pc:docMk/>
          <pc:sldMk cId="340736095" sldId="619"/>
        </pc:sldMkLst>
      </pc:sldChg>
      <pc:sldChg chg="del">
        <pc:chgData name="Jim Fleming" userId="161791bae1afb603" providerId="LiveId" clId="{6A95B527-166E-A54F-BC4E-8B9229AB2731}" dt="2023-11-11T21:15:39.004" v="20" actId="2696"/>
        <pc:sldMkLst>
          <pc:docMk/>
          <pc:sldMk cId="1178792350" sldId="620"/>
        </pc:sldMkLst>
      </pc:sldChg>
      <pc:sldChg chg="addSp delSp modSp add mod ord modShow">
        <pc:chgData name="Jim Fleming" userId="161791bae1afb603" providerId="LiveId" clId="{6A95B527-166E-A54F-BC4E-8B9229AB2731}" dt="2023-11-11T21:24:19.517" v="106" actId="113"/>
        <pc:sldMkLst>
          <pc:docMk/>
          <pc:sldMk cId="2911037679" sldId="620"/>
        </pc:sldMkLst>
      </pc:sldChg>
      <pc:sldChg chg="del">
        <pc:chgData name="Jim Fleming" userId="161791bae1afb603" providerId="LiveId" clId="{6A95B527-166E-A54F-BC4E-8B9229AB2731}" dt="2023-11-11T21:15:43.037" v="22" actId="2696"/>
        <pc:sldMkLst>
          <pc:docMk/>
          <pc:sldMk cId="168883434" sldId="621"/>
        </pc:sldMkLst>
      </pc:sldChg>
      <pc:sldChg chg="modSp add mod">
        <pc:chgData name="Jim Fleming" userId="161791bae1afb603" providerId="LiveId" clId="{6A95B527-166E-A54F-BC4E-8B9229AB2731}" dt="2023-11-11T21:23:43.190" v="93" actId="20577"/>
        <pc:sldMkLst>
          <pc:docMk/>
          <pc:sldMk cId="3013769601" sldId="621"/>
        </pc:sldMkLst>
      </pc:sldChg>
      <pc:sldChg chg="del">
        <pc:chgData name="Jim Fleming" userId="161791bae1afb603" providerId="LiveId" clId="{6A95B527-166E-A54F-BC4E-8B9229AB2731}" dt="2023-11-11T21:15:44.244" v="23" actId="2696"/>
        <pc:sldMkLst>
          <pc:docMk/>
          <pc:sldMk cId="833004635" sldId="622"/>
        </pc:sldMkLst>
      </pc:sldChg>
      <pc:sldChg chg="add">
        <pc:chgData name="Jim Fleming" userId="161791bae1afb603" providerId="LiveId" clId="{6A95B527-166E-A54F-BC4E-8B9229AB2731}" dt="2023-11-11T21:23:59.134" v="94" actId="2890"/>
        <pc:sldMkLst>
          <pc:docMk/>
          <pc:sldMk cId="2433919424" sldId="622"/>
        </pc:sldMkLst>
      </pc:sldChg>
      <pc:sldChg chg="add ord">
        <pc:chgData name="Jim Fleming" userId="161791bae1afb603" providerId="LiveId" clId="{6A95B527-166E-A54F-BC4E-8B9229AB2731}" dt="2023-11-11T21:26:11.289" v="109" actId="20578"/>
        <pc:sldMkLst>
          <pc:docMk/>
          <pc:sldMk cId="193932846" sldId="623"/>
        </pc:sldMkLst>
      </pc:sldChg>
      <pc:sldChg chg="del">
        <pc:chgData name="Jim Fleming" userId="161791bae1afb603" providerId="LiveId" clId="{6A95B527-166E-A54F-BC4E-8B9229AB2731}" dt="2023-11-11T21:15:46.822" v="24" actId="2696"/>
        <pc:sldMkLst>
          <pc:docMk/>
          <pc:sldMk cId="1342366298" sldId="623"/>
        </pc:sldMkLst>
      </pc:sldChg>
      <pc:sldChg chg="add ord">
        <pc:chgData name="Jim Fleming" userId="161791bae1afb603" providerId="LiveId" clId="{6A95B527-166E-A54F-BC4E-8B9229AB2731}" dt="2023-11-11T21:26:13.112" v="110" actId="20578"/>
        <pc:sldMkLst>
          <pc:docMk/>
          <pc:sldMk cId="512487870" sldId="624"/>
        </pc:sldMkLst>
      </pc:sldChg>
      <pc:sldChg chg="del">
        <pc:chgData name="Jim Fleming" userId="161791bae1afb603" providerId="LiveId" clId="{6A95B527-166E-A54F-BC4E-8B9229AB2731}" dt="2023-11-11T21:15:47.996" v="25" actId="2696"/>
        <pc:sldMkLst>
          <pc:docMk/>
          <pc:sldMk cId="923066462" sldId="624"/>
        </pc:sldMkLst>
      </pc:sldChg>
      <pc:sldChg chg="del">
        <pc:chgData name="Jim Fleming" userId="161791bae1afb603" providerId="LiveId" clId="{6A95B527-166E-A54F-BC4E-8B9229AB2731}" dt="2023-11-11T21:15:52.182" v="28" actId="2696"/>
        <pc:sldMkLst>
          <pc:docMk/>
          <pc:sldMk cId="414640567" sldId="625"/>
        </pc:sldMkLst>
      </pc:sldChg>
      <pc:sldChg chg="add ord replId">
        <pc:chgData name="Jim Fleming" userId="161791bae1afb603" providerId="LiveId" clId="{6A95B527-166E-A54F-BC4E-8B9229AB2731}" dt="2023-11-11T21:26:27.634" v="115" actId="20578"/>
        <pc:sldMkLst>
          <pc:docMk/>
          <pc:sldMk cId="1136238272" sldId="625"/>
        </pc:sldMkLst>
      </pc:sldChg>
      <pc:sldChg chg="del">
        <pc:chgData name="Jim Fleming" userId="161791bae1afb603" providerId="LiveId" clId="{6A95B527-166E-A54F-BC4E-8B9229AB2731}" dt="2023-11-11T21:15:53.589" v="29" actId="2696"/>
        <pc:sldMkLst>
          <pc:docMk/>
          <pc:sldMk cId="2098351676" sldId="626"/>
        </pc:sldMkLst>
      </pc:sldChg>
      <pc:sldChg chg="add ord">
        <pc:chgData name="Jim Fleming" userId="161791bae1afb603" providerId="LiveId" clId="{6A95B527-166E-A54F-BC4E-8B9229AB2731}" dt="2023-11-11T21:26:25.346" v="114" actId="20578"/>
        <pc:sldMkLst>
          <pc:docMk/>
          <pc:sldMk cId="2570436449" sldId="626"/>
        </pc:sldMkLst>
      </pc:sldChg>
      <pc:sldChg chg="add ord">
        <pc:chgData name="Jim Fleming" userId="161791bae1afb603" providerId="LiveId" clId="{6A95B527-166E-A54F-BC4E-8B9229AB2731}" dt="2023-11-11T21:27:30.241" v="117" actId="20578"/>
        <pc:sldMkLst>
          <pc:docMk/>
          <pc:sldMk cId="1938528030" sldId="627"/>
        </pc:sldMkLst>
      </pc:sldChg>
      <pc:sldChg chg="modSp add mod ord">
        <pc:chgData name="Jim Fleming" userId="161791bae1afb603" providerId="LiveId" clId="{6A95B527-166E-A54F-BC4E-8B9229AB2731}" dt="2023-11-11T21:31:32.680" v="253" actId="114"/>
        <pc:sldMkLst>
          <pc:docMk/>
          <pc:sldMk cId="2821003419" sldId="628"/>
        </pc:sldMkLst>
      </pc:sldChg>
      <pc:sldChg chg="add ord replId">
        <pc:chgData name="Jim Fleming" userId="161791bae1afb603" providerId="LiveId" clId="{6A95B527-166E-A54F-BC4E-8B9229AB2731}" dt="2023-11-11T21:29:51.607" v="138" actId="20578"/>
        <pc:sldMkLst>
          <pc:docMk/>
          <pc:sldMk cId="2741987892" sldId="629"/>
        </pc:sldMkLst>
      </pc:sldChg>
      <pc:sldChg chg="modSp add mod ord modShow">
        <pc:chgData name="Jim Fleming" userId="161791bae1afb603" providerId="LiveId" clId="{6A95B527-166E-A54F-BC4E-8B9229AB2731}" dt="2023-11-11T22:07:09.544" v="271" actId="20578"/>
        <pc:sldMkLst>
          <pc:docMk/>
          <pc:sldMk cId="1780131733" sldId="630"/>
        </pc:sldMkLst>
      </pc:sldChg>
      <pc:sldChg chg="modSp add mod ord">
        <pc:chgData name="Jim Fleming" userId="161791bae1afb603" providerId="LiveId" clId="{6A95B527-166E-A54F-BC4E-8B9229AB2731}" dt="2023-11-11T22:07:11.680" v="272" actId="20578"/>
        <pc:sldMkLst>
          <pc:docMk/>
          <pc:sldMk cId="1875222559" sldId="631"/>
        </pc:sldMkLst>
      </pc:sldChg>
      <pc:sldChg chg="addSp delSp modSp add mod">
        <pc:chgData name="Jim Fleming" userId="161791bae1afb603" providerId="LiveId" clId="{6A95B527-166E-A54F-BC4E-8B9229AB2731}" dt="2023-11-11T22:14:05.071" v="572" actId="20577"/>
        <pc:sldMkLst>
          <pc:docMk/>
          <pc:sldMk cId="1210960665" sldId="632"/>
        </pc:sldMkLst>
      </pc:sldChg>
      <pc:sldChg chg="modSp add mod">
        <pc:chgData name="Jim Fleming" userId="161791bae1afb603" providerId="LiveId" clId="{6A95B527-166E-A54F-BC4E-8B9229AB2731}" dt="2023-11-11T22:13:40.295" v="568" actId="313"/>
        <pc:sldMkLst>
          <pc:docMk/>
          <pc:sldMk cId="3051952489" sldId="633"/>
        </pc:sldMkLst>
      </pc:sldChg>
    </pc:docChg>
  </pc:docChgLst>
  <pc:docChgLst>
    <pc:chgData name="Jim Fleming" userId="161791bae1afb603" providerId="LiveId" clId="{2001D906-B4B7-C14F-8249-F35012854FCE}"/>
    <pc:docChg chg="custSel addSld delSld modSld sldOrd">
      <pc:chgData name="Jim Fleming" userId="161791bae1afb603" providerId="LiveId" clId="{2001D906-B4B7-C14F-8249-F35012854FCE}" dt="2024-06-29T22:54:44.192" v="170" actId="20578"/>
      <pc:docMkLst>
        <pc:docMk/>
      </pc:docMkLst>
      <pc:sldChg chg="modSp mod">
        <pc:chgData name="Jim Fleming" userId="161791bae1afb603" providerId="LiveId" clId="{2001D906-B4B7-C14F-8249-F35012854FCE}" dt="2024-06-29T22:27:44.789" v="30" actId="20577"/>
        <pc:sldMkLst>
          <pc:docMk/>
          <pc:sldMk cId="189513369" sldId="583"/>
        </pc:sldMkLst>
      </pc:sldChg>
      <pc:sldChg chg="modSp mod">
        <pc:chgData name="Jim Fleming" userId="161791bae1afb603" providerId="LiveId" clId="{2001D906-B4B7-C14F-8249-F35012854FCE}" dt="2024-06-29T22:35:08.284" v="48" actId="20577"/>
        <pc:sldMkLst>
          <pc:docMk/>
          <pc:sldMk cId="1987421806" sldId="633"/>
        </pc:sldMkLst>
      </pc:sldChg>
      <pc:sldChg chg="modSp mod">
        <pc:chgData name="Jim Fleming" userId="161791bae1afb603" providerId="LiveId" clId="{2001D906-B4B7-C14F-8249-F35012854FCE}" dt="2024-06-29T22:26:56.401" v="11" actId="6549"/>
        <pc:sldMkLst>
          <pc:docMk/>
          <pc:sldMk cId="384459236" sldId="666"/>
        </pc:sldMkLst>
      </pc:sldChg>
      <pc:sldChg chg="modSp mod">
        <pc:chgData name="Jim Fleming" userId="161791bae1afb603" providerId="LiveId" clId="{2001D906-B4B7-C14F-8249-F35012854FCE}" dt="2024-06-29T22:50:28.540" v="163" actId="313"/>
        <pc:sldMkLst>
          <pc:docMk/>
          <pc:sldMk cId="4027956643" sldId="674"/>
        </pc:sldMkLst>
      </pc:sldChg>
      <pc:sldChg chg="del">
        <pc:chgData name="Jim Fleming" userId="161791bae1afb603" providerId="LiveId" clId="{2001D906-B4B7-C14F-8249-F35012854FCE}" dt="2024-06-29T22:37:35.346" v="109" actId="2696"/>
        <pc:sldMkLst>
          <pc:docMk/>
          <pc:sldMk cId="2343709846" sldId="679"/>
        </pc:sldMkLst>
      </pc:sldChg>
      <pc:sldChg chg="del">
        <pc:chgData name="Jim Fleming" userId="161791bae1afb603" providerId="LiveId" clId="{2001D906-B4B7-C14F-8249-F35012854FCE}" dt="2024-06-29T22:37:36.473" v="110" actId="2696"/>
        <pc:sldMkLst>
          <pc:docMk/>
          <pc:sldMk cId="913014975" sldId="680"/>
        </pc:sldMkLst>
      </pc:sldChg>
      <pc:sldChg chg="del">
        <pc:chgData name="Jim Fleming" userId="161791bae1afb603" providerId="LiveId" clId="{2001D906-B4B7-C14F-8249-F35012854FCE}" dt="2024-06-29T22:27:03.011" v="12" actId="2696"/>
        <pc:sldMkLst>
          <pc:docMk/>
          <pc:sldMk cId="514748635" sldId="681"/>
        </pc:sldMkLst>
      </pc:sldChg>
      <pc:sldChg chg="modSp add mod">
        <pc:chgData name="Jim Fleming" userId="161791bae1afb603" providerId="LiveId" clId="{2001D906-B4B7-C14F-8249-F35012854FCE}" dt="2024-06-29T22:53:13.112" v="167" actId="313"/>
        <pc:sldMkLst>
          <pc:docMk/>
          <pc:sldMk cId="685248244" sldId="681"/>
        </pc:sldMkLst>
      </pc:sldChg>
      <pc:sldChg chg="modSp add mod">
        <pc:chgData name="Jim Fleming" userId="161791bae1afb603" providerId="LiveId" clId="{2001D906-B4B7-C14F-8249-F35012854FCE}" dt="2024-06-29T22:35:58.541" v="83" actId="113"/>
        <pc:sldMkLst>
          <pc:docMk/>
          <pc:sldMk cId="51784607" sldId="682"/>
        </pc:sldMkLst>
      </pc:sldChg>
      <pc:sldChg chg="del">
        <pc:chgData name="Jim Fleming" userId="161791bae1afb603" providerId="LiveId" clId="{2001D906-B4B7-C14F-8249-F35012854FCE}" dt="2024-06-29T22:27:06.930" v="14" actId="2696"/>
        <pc:sldMkLst>
          <pc:docMk/>
          <pc:sldMk cId="1278736335" sldId="682"/>
        </pc:sldMkLst>
      </pc:sldChg>
      <pc:sldChg chg="modSp add mod">
        <pc:chgData name="Jim Fleming" userId="161791bae1afb603" providerId="LiveId" clId="{2001D906-B4B7-C14F-8249-F35012854FCE}" dt="2024-06-29T22:37:22.631" v="103" actId="5793"/>
        <pc:sldMkLst>
          <pc:docMk/>
          <pc:sldMk cId="678804310" sldId="683"/>
        </pc:sldMkLst>
      </pc:sldChg>
      <pc:sldChg chg="del">
        <pc:chgData name="Jim Fleming" userId="161791bae1afb603" providerId="LiveId" clId="{2001D906-B4B7-C14F-8249-F35012854FCE}" dt="2024-06-29T22:27:07.898" v="15" actId="2696"/>
        <pc:sldMkLst>
          <pc:docMk/>
          <pc:sldMk cId="3117997863" sldId="683"/>
        </pc:sldMkLst>
      </pc:sldChg>
      <pc:sldChg chg="del">
        <pc:chgData name="Jim Fleming" userId="161791bae1afb603" providerId="LiveId" clId="{2001D906-B4B7-C14F-8249-F35012854FCE}" dt="2024-06-29T22:27:50.266" v="31" actId="2696"/>
        <pc:sldMkLst>
          <pc:docMk/>
          <pc:sldMk cId="1672022718" sldId="684"/>
        </pc:sldMkLst>
      </pc:sldChg>
      <pc:sldChg chg="modSp add mod">
        <pc:chgData name="Jim Fleming" userId="161791bae1afb603" providerId="LiveId" clId="{2001D906-B4B7-C14F-8249-F35012854FCE}" dt="2024-06-29T22:37:29.100" v="108" actId="113"/>
        <pc:sldMkLst>
          <pc:docMk/>
          <pc:sldMk cId="2598065513" sldId="684"/>
        </pc:sldMkLst>
      </pc:sldChg>
      <pc:sldChg chg="del">
        <pc:chgData name="Jim Fleming" userId="161791bae1afb603" providerId="LiveId" clId="{2001D906-B4B7-C14F-8249-F35012854FCE}" dt="2024-06-29T22:27:04.715" v="13" actId="2696"/>
        <pc:sldMkLst>
          <pc:docMk/>
          <pc:sldMk cId="669599798" sldId="685"/>
        </pc:sldMkLst>
      </pc:sldChg>
      <pc:sldChg chg="add ord">
        <pc:chgData name="Jim Fleming" userId="161791bae1afb603" providerId="LiveId" clId="{2001D906-B4B7-C14F-8249-F35012854FCE}" dt="2024-06-29T22:36:48.679" v="90" actId="20578"/>
        <pc:sldMkLst>
          <pc:docMk/>
          <pc:sldMk cId="2071306960" sldId="685"/>
        </pc:sldMkLst>
      </pc:sldChg>
      <pc:sldChg chg="add ord">
        <pc:chgData name="Jim Fleming" userId="161791bae1afb603" providerId="LiveId" clId="{2001D906-B4B7-C14F-8249-F35012854FCE}" dt="2024-06-29T22:36:52.479" v="92" actId="20578"/>
        <pc:sldMkLst>
          <pc:docMk/>
          <pc:sldMk cId="1311466483" sldId="686"/>
        </pc:sldMkLst>
      </pc:sldChg>
      <pc:sldChg chg="del">
        <pc:chgData name="Jim Fleming" userId="161791bae1afb603" providerId="LiveId" clId="{2001D906-B4B7-C14F-8249-F35012854FCE}" dt="2024-06-29T22:29:11.706" v="32" actId="2696"/>
        <pc:sldMkLst>
          <pc:docMk/>
          <pc:sldMk cId="1796571891" sldId="686"/>
        </pc:sldMkLst>
      </pc:sldChg>
      <pc:sldChg chg="add ord">
        <pc:chgData name="Jim Fleming" userId="161791bae1afb603" providerId="LiveId" clId="{2001D906-B4B7-C14F-8249-F35012854FCE}" dt="2024-06-29T22:36:57.069" v="94" actId="20578"/>
        <pc:sldMkLst>
          <pc:docMk/>
          <pc:sldMk cId="3833565974" sldId="687"/>
        </pc:sldMkLst>
      </pc:sldChg>
      <pc:sldChg chg="add ord">
        <pc:chgData name="Jim Fleming" userId="161791bae1afb603" providerId="LiveId" clId="{2001D906-B4B7-C14F-8249-F35012854FCE}" dt="2024-06-29T22:37:41.766" v="112" actId="20578"/>
        <pc:sldMkLst>
          <pc:docMk/>
          <pc:sldMk cId="1850219282" sldId="688"/>
        </pc:sldMkLst>
      </pc:sldChg>
      <pc:sldChg chg="addSp delSp modSp add mod ord">
        <pc:chgData name="Jim Fleming" userId="161791bae1afb603" providerId="LiveId" clId="{2001D906-B4B7-C14F-8249-F35012854FCE}" dt="2024-06-29T22:54:38.634" v="168" actId="20578"/>
        <pc:sldMkLst>
          <pc:docMk/>
          <pc:sldMk cId="2935783491" sldId="689"/>
        </pc:sldMkLst>
      </pc:sldChg>
      <pc:sldChg chg="add ord">
        <pc:chgData name="Jim Fleming" userId="161791bae1afb603" providerId="LiveId" clId="{2001D906-B4B7-C14F-8249-F35012854FCE}" dt="2024-06-29T22:54:44.192" v="170" actId="20578"/>
        <pc:sldMkLst>
          <pc:docMk/>
          <pc:sldMk cId="1205754446" sldId="690"/>
        </pc:sldMkLst>
      </pc:sldChg>
    </pc:docChg>
  </pc:docChgLst>
  <pc:docChgLst>
    <pc:chgData name="Jim Fleming" userId="161791bae1afb603" providerId="LiveId" clId="{669D8C98-A868-7A44-A6FE-16C6332098DB}"/>
    <pc:docChg chg="custSel addSld modSld">
      <pc:chgData name="Jim Fleming" userId="161791bae1afb603" providerId="LiveId" clId="{669D8C98-A868-7A44-A6FE-16C6332098DB}" dt="2024-10-06T01:50:44.021" v="26"/>
      <pc:docMkLst>
        <pc:docMk/>
      </pc:docMkLst>
      <pc:sldChg chg="add">
        <pc:chgData name="Jim Fleming" userId="161791bae1afb603" providerId="LiveId" clId="{669D8C98-A868-7A44-A6FE-16C6332098DB}" dt="2024-10-06T01:48:55.641" v="0" actId="2890"/>
        <pc:sldMkLst>
          <pc:docMk/>
          <pc:sldMk cId="682372280" sldId="751"/>
        </pc:sldMkLst>
      </pc:sldChg>
      <pc:sldChg chg="addSp delSp modSp add mod modAnim">
        <pc:chgData name="Jim Fleming" userId="161791bae1afb603" providerId="LiveId" clId="{669D8C98-A868-7A44-A6FE-16C6332098DB}" dt="2024-10-06T01:50:44.021" v="26"/>
        <pc:sldMkLst>
          <pc:docMk/>
          <pc:sldMk cId="1229500725" sldId="752"/>
        </pc:sldMkLst>
      </pc:sldChg>
      <pc:sldChg chg="addSp modSp add mod">
        <pc:chgData name="Jim Fleming" userId="161791bae1afb603" providerId="LiveId" clId="{669D8C98-A868-7A44-A6FE-16C6332098DB}" dt="2024-10-06T01:50:13.057" v="20" actId="1076"/>
        <pc:sldMkLst>
          <pc:docMk/>
          <pc:sldMk cId="1207326321" sldId="753"/>
        </pc:sldMkLst>
      </pc:sldChg>
    </pc:docChg>
  </pc:docChgLst>
  <pc:docChgLst>
    <pc:chgData name="Jim Fleming" userId="161791bae1afb603" providerId="LiveId" clId="{818A03F1-B42E-CF4C-8398-1345B5E2DE96}"/>
    <pc:docChg chg="custSel addSld delSld modSld sldOrd">
      <pc:chgData name="Jim Fleming" userId="161791bae1afb603" providerId="LiveId" clId="{818A03F1-B42E-CF4C-8398-1345B5E2DE96}" dt="2023-12-03T00:42:17.126" v="106" actId="20578"/>
      <pc:docMkLst>
        <pc:docMk/>
      </pc:docMkLst>
      <pc:sldChg chg="modSp mod">
        <pc:chgData name="Jim Fleming" userId="161791bae1afb603" providerId="LiveId" clId="{818A03F1-B42E-CF4C-8398-1345B5E2DE96}" dt="2023-12-03T00:40:43.540" v="83" actId="113"/>
        <pc:sldMkLst>
          <pc:docMk/>
          <pc:sldMk cId="1791236111" sldId="386"/>
        </pc:sldMkLst>
      </pc:sldChg>
      <pc:sldChg chg="modSp mod">
        <pc:chgData name="Jim Fleming" userId="161791bae1afb603" providerId="LiveId" clId="{818A03F1-B42E-CF4C-8398-1345B5E2DE96}" dt="2023-12-03T00:40:08.787" v="71" actId="207"/>
        <pc:sldMkLst>
          <pc:docMk/>
          <pc:sldMk cId="2052419234" sldId="405"/>
        </pc:sldMkLst>
      </pc:sldChg>
      <pc:sldChg chg="modSp mod">
        <pc:chgData name="Jim Fleming" userId="161791bae1afb603" providerId="LiveId" clId="{818A03F1-B42E-CF4C-8398-1345B5E2DE96}" dt="2023-12-03T00:40:19.492" v="73" actId="113"/>
        <pc:sldMkLst>
          <pc:docMk/>
          <pc:sldMk cId="752296095" sldId="433"/>
        </pc:sldMkLst>
      </pc:sldChg>
      <pc:sldChg chg="modSp mod">
        <pc:chgData name="Jim Fleming" userId="161791bae1afb603" providerId="LiveId" clId="{818A03F1-B42E-CF4C-8398-1345B5E2DE96}" dt="2023-12-03T00:40:51.372" v="94" actId="113"/>
        <pc:sldMkLst>
          <pc:docMk/>
          <pc:sldMk cId="3196038374" sldId="439"/>
        </pc:sldMkLst>
      </pc:sldChg>
      <pc:sldChg chg="modSp mod">
        <pc:chgData name="Jim Fleming" userId="161791bae1afb603" providerId="LiveId" clId="{818A03F1-B42E-CF4C-8398-1345B5E2DE96}" dt="2023-12-03T00:40:41.308" v="82" actId="113"/>
        <pc:sldMkLst>
          <pc:docMk/>
          <pc:sldMk cId="1195170520" sldId="493"/>
        </pc:sldMkLst>
      </pc:sldChg>
      <pc:sldChg chg="modSp mod">
        <pc:chgData name="Jim Fleming" userId="161791bae1afb603" providerId="LiveId" clId="{818A03F1-B42E-CF4C-8398-1345B5E2DE96}" dt="2023-12-03T00:40:34.403" v="79" actId="113"/>
        <pc:sldMkLst>
          <pc:docMk/>
          <pc:sldMk cId="2765227095" sldId="494"/>
        </pc:sldMkLst>
      </pc:sldChg>
      <pc:sldChg chg="modSp mod">
        <pc:chgData name="Jim Fleming" userId="161791bae1afb603" providerId="LiveId" clId="{818A03F1-B42E-CF4C-8398-1345B5E2DE96}" dt="2023-12-03T00:40:32.141" v="78" actId="113"/>
        <pc:sldMkLst>
          <pc:docMk/>
          <pc:sldMk cId="2960309666" sldId="495"/>
        </pc:sldMkLst>
      </pc:sldChg>
      <pc:sldChg chg="modSp mod">
        <pc:chgData name="Jim Fleming" userId="161791bae1afb603" providerId="LiveId" clId="{818A03F1-B42E-CF4C-8398-1345B5E2DE96}" dt="2023-12-03T00:40:29.844" v="77" actId="113"/>
        <pc:sldMkLst>
          <pc:docMk/>
          <pc:sldMk cId="1695603952" sldId="496"/>
        </pc:sldMkLst>
      </pc:sldChg>
      <pc:sldChg chg="modSp mod">
        <pc:chgData name="Jim Fleming" userId="161791bae1afb603" providerId="LiveId" clId="{818A03F1-B42E-CF4C-8398-1345B5E2DE96}" dt="2023-12-03T00:40:27.377" v="76" actId="113"/>
        <pc:sldMkLst>
          <pc:docMk/>
          <pc:sldMk cId="2176382884" sldId="497"/>
        </pc:sldMkLst>
      </pc:sldChg>
      <pc:sldChg chg="modSp mod">
        <pc:chgData name="Jim Fleming" userId="161791bae1afb603" providerId="LiveId" clId="{818A03F1-B42E-CF4C-8398-1345B5E2DE96}" dt="2023-12-03T00:40:25.094" v="75" actId="113"/>
        <pc:sldMkLst>
          <pc:docMk/>
          <pc:sldMk cId="3431166076" sldId="498"/>
        </pc:sldMkLst>
      </pc:sldChg>
      <pc:sldChg chg="modSp mod">
        <pc:chgData name="Jim Fleming" userId="161791bae1afb603" providerId="LiveId" clId="{818A03F1-B42E-CF4C-8398-1345B5E2DE96}" dt="2023-12-03T00:40:21.918" v="74" actId="113"/>
        <pc:sldMkLst>
          <pc:docMk/>
          <pc:sldMk cId="529554152" sldId="499"/>
        </pc:sldMkLst>
      </pc:sldChg>
      <pc:sldChg chg="modSp mod">
        <pc:chgData name="Jim Fleming" userId="161791bae1afb603" providerId="LiveId" clId="{818A03F1-B42E-CF4C-8398-1345B5E2DE96}" dt="2023-12-03T00:40:15.621" v="72" actId="113"/>
        <pc:sldMkLst>
          <pc:docMk/>
          <pc:sldMk cId="4288472858" sldId="500"/>
        </pc:sldMkLst>
      </pc:sldChg>
      <pc:sldChg chg="modSp mod">
        <pc:chgData name="Jim Fleming" userId="161791bae1afb603" providerId="LiveId" clId="{818A03F1-B42E-CF4C-8398-1345B5E2DE96}" dt="2023-12-03T00:40:36.737" v="80" actId="113"/>
        <pc:sldMkLst>
          <pc:docMk/>
          <pc:sldMk cId="3517844600" sldId="502"/>
        </pc:sldMkLst>
      </pc:sldChg>
      <pc:sldChg chg="modSp mod">
        <pc:chgData name="Jim Fleming" userId="161791bae1afb603" providerId="LiveId" clId="{818A03F1-B42E-CF4C-8398-1345B5E2DE96}" dt="2023-12-03T00:40:39.060" v="81" actId="113"/>
        <pc:sldMkLst>
          <pc:docMk/>
          <pc:sldMk cId="2295729869" sldId="503"/>
        </pc:sldMkLst>
      </pc:sldChg>
      <pc:sldChg chg="addSp delSp modSp mod ord">
        <pc:chgData name="Jim Fleming" userId="161791bae1afb603" providerId="LiveId" clId="{818A03F1-B42E-CF4C-8398-1345B5E2DE96}" dt="2023-12-03T00:39:26.922" v="58" actId="20577"/>
        <pc:sldMkLst>
          <pc:docMk/>
          <pc:sldMk cId="1772728538" sldId="592"/>
        </pc:sldMkLst>
      </pc:sldChg>
      <pc:sldChg chg="del">
        <pc:chgData name="Jim Fleming" userId="161791bae1afb603" providerId="LiveId" clId="{818A03F1-B42E-CF4C-8398-1345B5E2DE96}" dt="2023-12-03T00:41:02.764" v="95" actId="2696"/>
        <pc:sldMkLst>
          <pc:docMk/>
          <pc:sldMk cId="683045052" sldId="607"/>
        </pc:sldMkLst>
      </pc:sldChg>
      <pc:sldChg chg="del">
        <pc:chgData name="Jim Fleming" userId="161791bae1afb603" providerId="LiveId" clId="{818A03F1-B42E-CF4C-8398-1345B5E2DE96}" dt="2023-12-03T00:36:04.117" v="23" actId="2696"/>
        <pc:sldMkLst>
          <pc:docMk/>
          <pc:sldMk cId="340736095" sldId="619"/>
        </pc:sldMkLst>
      </pc:sldChg>
      <pc:sldChg chg="del">
        <pc:chgData name="Jim Fleming" userId="161791bae1afb603" providerId="LiveId" clId="{818A03F1-B42E-CF4C-8398-1345B5E2DE96}" dt="2023-12-03T00:39:48.245" v="63" actId="2696"/>
        <pc:sldMkLst>
          <pc:docMk/>
          <pc:sldMk cId="1780131733" sldId="630"/>
        </pc:sldMkLst>
      </pc:sldChg>
      <pc:sldChg chg="modSp mod">
        <pc:chgData name="Jim Fleming" userId="161791bae1afb603" providerId="LiveId" clId="{818A03F1-B42E-CF4C-8398-1345B5E2DE96}" dt="2023-12-03T00:34:49.431" v="6" actId="20577"/>
        <pc:sldMkLst>
          <pc:docMk/>
          <pc:sldMk cId="1168562675" sldId="631"/>
        </pc:sldMkLst>
      </pc:sldChg>
      <pc:sldChg chg="add mod ord modShow">
        <pc:chgData name="Jim Fleming" userId="161791bae1afb603" providerId="LiveId" clId="{818A03F1-B42E-CF4C-8398-1345B5E2DE96}" dt="2023-12-03T00:39:52.139" v="64" actId="729"/>
        <pc:sldMkLst>
          <pc:docMk/>
          <pc:sldMk cId="2834914427" sldId="632"/>
        </pc:sldMkLst>
      </pc:sldChg>
      <pc:sldChg chg="del">
        <pc:chgData name="Jim Fleming" userId="161791bae1afb603" providerId="LiveId" clId="{818A03F1-B42E-CF4C-8398-1345B5E2DE96}" dt="2023-12-03T00:34:53.818" v="8" actId="2696"/>
        <pc:sldMkLst>
          <pc:docMk/>
          <pc:sldMk cId="1387172984" sldId="633"/>
        </pc:sldMkLst>
      </pc:sldChg>
      <pc:sldChg chg="modSp add mod ord modShow">
        <pc:chgData name="Jim Fleming" userId="161791bae1afb603" providerId="LiveId" clId="{818A03F1-B42E-CF4C-8398-1345B5E2DE96}" dt="2023-12-03T00:40:00.053" v="69" actId="20577"/>
        <pc:sldMkLst>
          <pc:docMk/>
          <pc:sldMk cId="1987421806" sldId="633"/>
        </pc:sldMkLst>
      </pc:sldChg>
      <pc:sldChg chg="addSp delSp modSp new mod setBg">
        <pc:chgData name="Jim Fleming" userId="161791bae1afb603" providerId="LiveId" clId="{818A03F1-B42E-CF4C-8398-1345B5E2DE96}" dt="2023-12-03T00:41:36.501" v="100" actId="26606"/>
        <pc:sldMkLst>
          <pc:docMk/>
          <pc:sldMk cId="3396597235" sldId="634"/>
        </pc:sldMkLst>
      </pc:sldChg>
      <pc:sldChg chg="del">
        <pc:chgData name="Jim Fleming" userId="161791bae1afb603" providerId="LiveId" clId="{818A03F1-B42E-CF4C-8398-1345B5E2DE96}" dt="2023-12-03T00:34:54.924" v="9" actId="2696"/>
        <pc:sldMkLst>
          <pc:docMk/>
          <pc:sldMk cId="4110602741" sldId="634"/>
        </pc:sldMkLst>
      </pc:sldChg>
      <pc:sldChg chg="add ord">
        <pc:chgData name="Jim Fleming" userId="161791bae1afb603" providerId="LiveId" clId="{818A03F1-B42E-CF4C-8398-1345B5E2DE96}" dt="2023-12-03T00:42:10.478" v="102" actId="20578"/>
        <pc:sldMkLst>
          <pc:docMk/>
          <pc:sldMk cId="1135494223" sldId="635"/>
        </pc:sldMkLst>
      </pc:sldChg>
      <pc:sldChg chg="del">
        <pc:chgData name="Jim Fleming" userId="161791bae1afb603" providerId="LiveId" clId="{818A03F1-B42E-CF4C-8398-1345B5E2DE96}" dt="2023-12-03T00:34:56.230" v="10" actId="2696"/>
        <pc:sldMkLst>
          <pc:docMk/>
          <pc:sldMk cId="3340674930" sldId="635"/>
        </pc:sldMkLst>
      </pc:sldChg>
      <pc:sldChg chg="del">
        <pc:chgData name="Jim Fleming" userId="161791bae1afb603" providerId="LiveId" clId="{818A03F1-B42E-CF4C-8398-1345B5E2DE96}" dt="2023-12-03T00:34:52.840" v="7" actId="2696"/>
        <pc:sldMkLst>
          <pc:docMk/>
          <pc:sldMk cId="3976078493" sldId="636"/>
        </pc:sldMkLst>
      </pc:sldChg>
      <pc:sldChg chg="add ord">
        <pc:chgData name="Jim Fleming" userId="161791bae1afb603" providerId="LiveId" clId="{818A03F1-B42E-CF4C-8398-1345B5E2DE96}" dt="2023-12-03T00:42:13.742" v="104" actId="20578"/>
        <pc:sldMkLst>
          <pc:docMk/>
          <pc:sldMk cId="4070070019" sldId="636"/>
        </pc:sldMkLst>
      </pc:sldChg>
      <pc:sldChg chg="add ord">
        <pc:chgData name="Jim Fleming" userId="161791bae1afb603" providerId="LiveId" clId="{818A03F1-B42E-CF4C-8398-1345B5E2DE96}" dt="2023-12-03T00:42:17.126" v="106" actId="20578"/>
        <pc:sldMkLst>
          <pc:docMk/>
          <pc:sldMk cId="1513943954" sldId="637"/>
        </pc:sldMkLst>
      </pc:sldChg>
    </pc:docChg>
  </pc:docChgLst>
  <pc:docChgLst>
    <pc:chgData name="Jim Fleming" userId="161791bae1afb603" providerId="LiveId" clId="{4A9BC1A3-C3E9-7B4F-BDBD-6FF3635BBE5D}"/>
    <pc:docChg chg="undo custSel addSld delSld modSld sldOrd">
      <pc:chgData name="Jim Fleming" userId="161791bae1afb603" providerId="LiveId" clId="{4A9BC1A3-C3E9-7B4F-BDBD-6FF3635BBE5D}" dt="2024-10-18T15:34:40.802" v="729" actId="207"/>
      <pc:docMkLst>
        <pc:docMk/>
      </pc:docMkLst>
      <pc:sldChg chg="modSp mod">
        <pc:chgData name="Jim Fleming" userId="161791bae1afb603" providerId="LiveId" clId="{4A9BC1A3-C3E9-7B4F-BDBD-6FF3635BBE5D}" dt="2024-10-18T15:00:26.244" v="70" actId="207"/>
        <pc:sldMkLst>
          <pc:docMk/>
          <pc:sldMk cId="2681928121" sldId="431"/>
        </pc:sldMkLst>
        <pc:spChg chg="mod">
          <ac:chgData name="Jim Fleming" userId="161791bae1afb603" providerId="LiveId" clId="{4A9BC1A3-C3E9-7B4F-BDBD-6FF3635BBE5D}" dt="2024-10-18T15:00:26.244" v="70" actId="207"/>
          <ac:spMkLst>
            <pc:docMk/>
            <pc:sldMk cId="2681928121" sldId="431"/>
            <ac:spMk id="2" creationId="{56E8B136-55D1-C229-815B-0FAB21102D38}"/>
          </ac:spMkLst>
        </pc:spChg>
      </pc:sldChg>
      <pc:sldChg chg="modSp add mod ord">
        <pc:chgData name="Jim Fleming" userId="161791bae1afb603" providerId="LiveId" clId="{4A9BC1A3-C3E9-7B4F-BDBD-6FF3635BBE5D}" dt="2024-10-18T15:15:33.241" v="377" actId="6549"/>
        <pc:sldMkLst>
          <pc:docMk/>
          <pc:sldMk cId="3544828559" sldId="467"/>
        </pc:sldMkLst>
      </pc:sldChg>
      <pc:sldChg chg="addSp delSp modSp add mod ord">
        <pc:chgData name="Jim Fleming" userId="161791bae1afb603" providerId="LiveId" clId="{4A9BC1A3-C3E9-7B4F-BDBD-6FF3635BBE5D}" dt="2024-10-18T15:16:25.505" v="385" actId="20578"/>
        <pc:sldMkLst>
          <pc:docMk/>
          <pc:sldMk cId="4066688916" sldId="469"/>
        </pc:sldMkLst>
      </pc:sldChg>
      <pc:sldChg chg="add">
        <pc:chgData name="Jim Fleming" userId="161791bae1afb603" providerId="LiveId" clId="{4A9BC1A3-C3E9-7B4F-BDBD-6FF3635BBE5D}" dt="2024-10-18T15:03:31.550" v="71"/>
        <pc:sldMkLst>
          <pc:docMk/>
          <pc:sldMk cId="3037771443" sldId="470"/>
        </pc:sldMkLst>
      </pc:sldChg>
      <pc:sldChg chg="add del">
        <pc:chgData name="Jim Fleming" userId="161791bae1afb603" providerId="LiveId" clId="{4A9BC1A3-C3E9-7B4F-BDBD-6FF3635BBE5D}" dt="2024-10-18T15:26:04.374" v="645" actId="2696"/>
        <pc:sldMkLst>
          <pc:docMk/>
          <pc:sldMk cId="2407361361" sldId="471"/>
        </pc:sldMkLst>
      </pc:sldChg>
      <pc:sldChg chg="addSp modSp add mod">
        <pc:chgData name="Jim Fleming" userId="161791bae1afb603" providerId="LiveId" clId="{4A9BC1A3-C3E9-7B4F-BDBD-6FF3635BBE5D}" dt="2024-10-18T15:06:52.474" v="155" actId="1076"/>
        <pc:sldMkLst>
          <pc:docMk/>
          <pc:sldMk cId="3351739050" sldId="472"/>
        </pc:sldMkLst>
      </pc:sldChg>
      <pc:sldChg chg="delSp add mod">
        <pc:chgData name="Jim Fleming" userId="161791bae1afb603" providerId="LiveId" clId="{4A9BC1A3-C3E9-7B4F-BDBD-6FF3635BBE5D}" dt="2024-10-18T15:27:24.390" v="693" actId="478"/>
        <pc:sldMkLst>
          <pc:docMk/>
          <pc:sldMk cId="4112206451" sldId="473"/>
        </pc:sldMkLst>
      </pc:sldChg>
      <pc:sldChg chg="add">
        <pc:chgData name="Jim Fleming" userId="161791bae1afb603" providerId="LiveId" clId="{4A9BC1A3-C3E9-7B4F-BDBD-6FF3635BBE5D}" dt="2024-10-18T15:03:31.550" v="71"/>
        <pc:sldMkLst>
          <pc:docMk/>
          <pc:sldMk cId="1522914671" sldId="474"/>
        </pc:sldMkLst>
      </pc:sldChg>
      <pc:sldChg chg="addSp modSp add">
        <pc:chgData name="Jim Fleming" userId="161791bae1afb603" providerId="LiveId" clId="{4A9BC1A3-C3E9-7B4F-BDBD-6FF3635BBE5D}" dt="2024-10-18T15:07:08.114" v="156"/>
        <pc:sldMkLst>
          <pc:docMk/>
          <pc:sldMk cId="256836955" sldId="475"/>
        </pc:sldMkLst>
      </pc:sldChg>
      <pc:sldChg chg="add">
        <pc:chgData name="Jim Fleming" userId="161791bae1afb603" providerId="LiveId" clId="{4A9BC1A3-C3E9-7B4F-BDBD-6FF3635BBE5D}" dt="2024-10-18T15:03:31.550" v="71"/>
        <pc:sldMkLst>
          <pc:docMk/>
          <pc:sldMk cId="1095635040" sldId="476"/>
        </pc:sldMkLst>
      </pc:sldChg>
      <pc:sldChg chg="addSp modSp add">
        <pc:chgData name="Jim Fleming" userId="161791bae1afb603" providerId="LiveId" clId="{4A9BC1A3-C3E9-7B4F-BDBD-6FF3635BBE5D}" dt="2024-10-18T15:07:11.919" v="157"/>
        <pc:sldMkLst>
          <pc:docMk/>
          <pc:sldMk cId="1626850856" sldId="477"/>
        </pc:sldMkLst>
      </pc:sldChg>
      <pc:sldChg chg="add">
        <pc:chgData name="Jim Fleming" userId="161791bae1afb603" providerId="LiveId" clId="{4A9BC1A3-C3E9-7B4F-BDBD-6FF3635BBE5D}" dt="2024-10-18T15:03:31.550" v="71"/>
        <pc:sldMkLst>
          <pc:docMk/>
          <pc:sldMk cId="4009306785" sldId="478"/>
        </pc:sldMkLst>
      </pc:sldChg>
      <pc:sldChg chg="addSp delSp modSp add mod">
        <pc:chgData name="Jim Fleming" userId="161791bae1afb603" providerId="LiveId" clId="{4A9BC1A3-C3E9-7B4F-BDBD-6FF3635BBE5D}" dt="2024-10-18T15:08:11.823" v="162" actId="478"/>
        <pc:sldMkLst>
          <pc:docMk/>
          <pc:sldMk cId="1008993633" sldId="479"/>
        </pc:sldMkLst>
      </pc:sldChg>
      <pc:sldChg chg="modSp add mod">
        <pc:chgData name="Jim Fleming" userId="161791bae1afb603" providerId="LiveId" clId="{4A9BC1A3-C3E9-7B4F-BDBD-6FF3635BBE5D}" dt="2024-10-18T15:08:24.301" v="169" actId="20577"/>
        <pc:sldMkLst>
          <pc:docMk/>
          <pc:sldMk cId="3467839692" sldId="480"/>
        </pc:sldMkLst>
      </pc:sldChg>
      <pc:sldChg chg="modSp add mod">
        <pc:chgData name="Jim Fleming" userId="161791bae1afb603" providerId="LiveId" clId="{4A9BC1A3-C3E9-7B4F-BDBD-6FF3635BBE5D}" dt="2024-10-18T15:08:45.300" v="180" actId="20577"/>
        <pc:sldMkLst>
          <pc:docMk/>
          <pc:sldMk cId="1693998690" sldId="481"/>
        </pc:sldMkLst>
      </pc:sldChg>
      <pc:sldChg chg="modSp add mod">
        <pc:chgData name="Jim Fleming" userId="161791bae1afb603" providerId="LiveId" clId="{4A9BC1A3-C3E9-7B4F-BDBD-6FF3635BBE5D}" dt="2024-10-18T15:08:49.690" v="181" actId="20577"/>
        <pc:sldMkLst>
          <pc:docMk/>
          <pc:sldMk cId="334323681" sldId="483"/>
        </pc:sldMkLst>
      </pc:sldChg>
      <pc:sldChg chg="add del">
        <pc:chgData name="Jim Fleming" userId="161791bae1afb603" providerId="LiveId" clId="{4A9BC1A3-C3E9-7B4F-BDBD-6FF3635BBE5D}" dt="2024-10-18T15:14:07.316" v="361" actId="2696"/>
        <pc:sldMkLst>
          <pc:docMk/>
          <pc:sldMk cId="2824961793" sldId="485"/>
        </pc:sldMkLst>
      </pc:sldChg>
      <pc:sldChg chg="add del">
        <pc:chgData name="Jim Fleming" userId="161791bae1afb603" providerId="LiveId" clId="{4A9BC1A3-C3E9-7B4F-BDBD-6FF3635BBE5D}" dt="2024-10-18T15:15:02.751" v="371" actId="2696"/>
        <pc:sldMkLst>
          <pc:docMk/>
          <pc:sldMk cId="3709128226" sldId="486"/>
        </pc:sldMkLst>
      </pc:sldChg>
      <pc:sldChg chg="add del">
        <pc:chgData name="Jim Fleming" userId="161791bae1afb603" providerId="LiveId" clId="{4A9BC1A3-C3E9-7B4F-BDBD-6FF3635BBE5D}" dt="2024-10-18T15:17:26.735" v="432" actId="2696"/>
        <pc:sldMkLst>
          <pc:docMk/>
          <pc:sldMk cId="95395388" sldId="487"/>
        </pc:sldMkLst>
      </pc:sldChg>
      <pc:sldChg chg="add del">
        <pc:chgData name="Jim Fleming" userId="161791bae1afb603" providerId="LiveId" clId="{4A9BC1A3-C3E9-7B4F-BDBD-6FF3635BBE5D}" dt="2024-10-18T15:19:55.926" v="469" actId="2696"/>
        <pc:sldMkLst>
          <pc:docMk/>
          <pc:sldMk cId="4236585449" sldId="488"/>
        </pc:sldMkLst>
      </pc:sldChg>
      <pc:sldChg chg="modSp add mod">
        <pc:chgData name="Jim Fleming" userId="161791bae1afb603" providerId="LiveId" clId="{4A9BC1A3-C3E9-7B4F-BDBD-6FF3635BBE5D}" dt="2024-10-18T15:18:55.535" v="453" actId="20577"/>
        <pc:sldMkLst>
          <pc:docMk/>
          <pc:sldMk cId="2138533639" sldId="489"/>
        </pc:sldMkLst>
      </pc:sldChg>
      <pc:sldChg chg="modSp add mod">
        <pc:chgData name="Jim Fleming" userId="161791bae1afb603" providerId="LiveId" clId="{4A9BC1A3-C3E9-7B4F-BDBD-6FF3635BBE5D}" dt="2024-10-18T15:19:02.811" v="454"/>
        <pc:sldMkLst>
          <pc:docMk/>
          <pc:sldMk cId="1773743807" sldId="490"/>
        </pc:sldMkLst>
      </pc:sldChg>
      <pc:sldChg chg="add del">
        <pc:chgData name="Jim Fleming" userId="161791bae1afb603" providerId="LiveId" clId="{4A9BC1A3-C3E9-7B4F-BDBD-6FF3635BBE5D}" dt="2024-10-18T15:18:32.434" v="433" actId="2696"/>
        <pc:sldMkLst>
          <pc:docMk/>
          <pc:sldMk cId="1840517385" sldId="504"/>
        </pc:sldMkLst>
      </pc:sldChg>
      <pc:sldChg chg="modSp add mod">
        <pc:chgData name="Jim Fleming" userId="161791bae1afb603" providerId="LiveId" clId="{4A9BC1A3-C3E9-7B4F-BDBD-6FF3635BBE5D}" dt="2024-10-18T15:17:07.081" v="431" actId="20577"/>
        <pc:sldMkLst>
          <pc:docMk/>
          <pc:sldMk cId="3278007702" sldId="505"/>
        </pc:sldMkLst>
      </pc:sldChg>
      <pc:sldChg chg="add">
        <pc:chgData name="Jim Fleming" userId="161791bae1afb603" providerId="LiveId" clId="{4A9BC1A3-C3E9-7B4F-BDBD-6FF3635BBE5D}" dt="2024-10-18T15:03:31.550" v="71"/>
        <pc:sldMkLst>
          <pc:docMk/>
          <pc:sldMk cId="4287106677" sldId="506"/>
        </pc:sldMkLst>
      </pc:sldChg>
      <pc:sldChg chg="modSp del mod">
        <pc:chgData name="Jim Fleming" userId="161791bae1afb603" providerId="LiveId" clId="{4A9BC1A3-C3E9-7B4F-BDBD-6FF3635BBE5D}" dt="2024-10-18T15:32:12.041" v="694" actId="2696"/>
        <pc:sldMkLst>
          <pc:docMk/>
          <pc:sldMk cId="2125220031" sldId="530"/>
        </pc:sldMkLst>
      </pc:sldChg>
      <pc:sldChg chg="del">
        <pc:chgData name="Jim Fleming" userId="161791bae1afb603" providerId="LiveId" clId="{4A9BC1A3-C3E9-7B4F-BDBD-6FF3635BBE5D}" dt="2024-10-14T15:51:32.154" v="15" actId="2696"/>
        <pc:sldMkLst>
          <pc:docMk/>
          <pc:sldMk cId="1329755425" sldId="681"/>
        </pc:sldMkLst>
      </pc:sldChg>
      <pc:sldChg chg="addSp delSp modSp add mod ord modShow">
        <pc:chgData name="Jim Fleming" userId="161791bae1afb603" providerId="LiveId" clId="{4A9BC1A3-C3E9-7B4F-BDBD-6FF3635BBE5D}" dt="2024-10-18T15:23:59.537" v="644" actId="14100"/>
        <pc:sldMkLst>
          <pc:docMk/>
          <pc:sldMk cId="2483344949" sldId="685"/>
        </pc:sldMkLst>
      </pc:sldChg>
      <pc:sldChg chg="add del">
        <pc:chgData name="Jim Fleming" userId="161791bae1afb603" providerId="LiveId" clId="{4A9BC1A3-C3E9-7B4F-BDBD-6FF3635BBE5D}" dt="2024-10-18T15:09:13.660" v="184" actId="2696"/>
        <pc:sldMkLst>
          <pc:docMk/>
          <pc:sldMk cId="503308285" sldId="686"/>
        </pc:sldMkLst>
      </pc:sldChg>
      <pc:sldChg chg="modSp add mod ord">
        <pc:chgData name="Jim Fleming" userId="161791bae1afb603" providerId="LiveId" clId="{4A9BC1A3-C3E9-7B4F-BDBD-6FF3635BBE5D}" dt="2024-10-18T15:16:39.991" v="424" actId="20577"/>
        <pc:sldMkLst>
          <pc:docMk/>
          <pc:sldMk cId="3138687943" sldId="686"/>
        </pc:sldMkLst>
      </pc:sldChg>
      <pc:sldChg chg="modSp add mod ord">
        <pc:chgData name="Jim Fleming" userId="161791bae1afb603" providerId="LiveId" clId="{4A9BC1A3-C3E9-7B4F-BDBD-6FF3635BBE5D}" dt="2024-10-18T15:33:03.980" v="710" actId="207"/>
        <pc:sldMkLst>
          <pc:docMk/>
          <pc:sldMk cId="235385805" sldId="687"/>
        </pc:sldMkLst>
      </pc:sldChg>
      <pc:sldChg chg="add del">
        <pc:chgData name="Jim Fleming" userId="161791bae1afb603" providerId="LiveId" clId="{4A9BC1A3-C3E9-7B4F-BDBD-6FF3635BBE5D}" dt="2024-10-18T15:09:13.945" v="185" actId="2696"/>
        <pc:sldMkLst>
          <pc:docMk/>
          <pc:sldMk cId="3469871528" sldId="687"/>
        </pc:sldMkLst>
      </pc:sldChg>
      <pc:sldChg chg="modSp add mod ord">
        <pc:chgData name="Jim Fleming" userId="161791bae1afb603" providerId="LiveId" clId="{4A9BC1A3-C3E9-7B4F-BDBD-6FF3635BBE5D}" dt="2024-10-18T15:33:14.622" v="712" actId="207"/>
        <pc:sldMkLst>
          <pc:docMk/>
          <pc:sldMk cId="455421558" sldId="688"/>
        </pc:sldMkLst>
      </pc:sldChg>
      <pc:sldChg chg="add del replId">
        <pc:chgData name="Jim Fleming" userId="161791bae1afb603" providerId="LiveId" clId="{4A9BC1A3-C3E9-7B4F-BDBD-6FF3635BBE5D}" dt="2024-10-18T15:09:14.354" v="186" actId="2696"/>
        <pc:sldMkLst>
          <pc:docMk/>
          <pc:sldMk cId="2082778492" sldId="688"/>
        </pc:sldMkLst>
      </pc:sldChg>
      <pc:sldChg chg="modSp add mod ord replId">
        <pc:chgData name="Jim Fleming" userId="161791bae1afb603" providerId="LiveId" clId="{4A9BC1A3-C3E9-7B4F-BDBD-6FF3635BBE5D}" dt="2024-10-18T15:33:22.696" v="714" actId="207"/>
        <pc:sldMkLst>
          <pc:docMk/>
          <pc:sldMk cId="4261610662" sldId="689"/>
        </pc:sldMkLst>
      </pc:sldChg>
      <pc:sldChg chg="modSp add del mod ord">
        <pc:chgData name="Jim Fleming" userId="161791bae1afb603" providerId="LiveId" clId="{4A9BC1A3-C3E9-7B4F-BDBD-6FF3635BBE5D}" dt="2024-10-18T15:15:25.534" v="375" actId="2696"/>
        <pc:sldMkLst>
          <pc:docMk/>
          <pc:sldMk cId="1681328957" sldId="690"/>
        </pc:sldMkLst>
      </pc:sldChg>
      <pc:sldChg chg="modSp add mod ord">
        <pc:chgData name="Jim Fleming" userId="161791bae1afb603" providerId="LiveId" clId="{4A9BC1A3-C3E9-7B4F-BDBD-6FF3635BBE5D}" dt="2024-10-18T15:33:29.365" v="715" actId="207"/>
        <pc:sldMkLst>
          <pc:docMk/>
          <pc:sldMk cId="2656249914" sldId="691"/>
        </pc:sldMkLst>
      </pc:sldChg>
      <pc:sldChg chg="addSp modSp add mod">
        <pc:chgData name="Jim Fleming" userId="161791bae1afb603" providerId="LiveId" clId="{4A9BC1A3-C3E9-7B4F-BDBD-6FF3635BBE5D}" dt="2024-10-18T15:27:21.069" v="692" actId="14100"/>
        <pc:sldMkLst>
          <pc:docMk/>
          <pc:sldMk cId="3262844880" sldId="692"/>
        </pc:sldMkLst>
      </pc:sldChg>
      <pc:sldChg chg="modSp add del mod">
        <pc:chgData name="Jim Fleming" userId="161791bae1afb603" providerId="LiveId" clId="{4A9BC1A3-C3E9-7B4F-BDBD-6FF3635BBE5D}" dt="2024-10-18T15:23:40.177" v="632" actId="2696"/>
        <pc:sldMkLst>
          <pc:docMk/>
          <pc:sldMk cId="3663484370" sldId="692"/>
        </pc:sldMkLst>
      </pc:sldChg>
      <pc:sldChg chg="add mod ord modShow">
        <pc:chgData name="Jim Fleming" userId="161791bae1afb603" providerId="LiveId" clId="{4A9BC1A3-C3E9-7B4F-BDBD-6FF3635BBE5D}" dt="2024-10-18T15:32:32.762" v="704" actId="729"/>
        <pc:sldMkLst>
          <pc:docMk/>
          <pc:sldMk cId="540106734" sldId="693"/>
        </pc:sldMkLst>
      </pc:sldChg>
      <pc:sldChg chg="modSp add del mod">
        <pc:chgData name="Jim Fleming" userId="161791bae1afb603" providerId="LiveId" clId="{4A9BC1A3-C3E9-7B4F-BDBD-6FF3635BBE5D}" dt="2024-10-18T15:23:40.177" v="632" actId="2696"/>
        <pc:sldMkLst>
          <pc:docMk/>
          <pc:sldMk cId="2447809961" sldId="693"/>
        </pc:sldMkLst>
      </pc:sldChg>
      <pc:sldChg chg="modSp add del mod replId">
        <pc:chgData name="Jim Fleming" userId="161791bae1afb603" providerId="LiveId" clId="{4A9BC1A3-C3E9-7B4F-BDBD-6FF3635BBE5D}" dt="2024-10-18T15:23:40.177" v="632" actId="2696"/>
        <pc:sldMkLst>
          <pc:docMk/>
          <pc:sldMk cId="2339554901" sldId="694"/>
        </pc:sldMkLst>
      </pc:sldChg>
      <pc:sldChg chg="modSp add mod">
        <pc:chgData name="Jim Fleming" userId="161791bae1afb603" providerId="LiveId" clId="{4A9BC1A3-C3E9-7B4F-BDBD-6FF3635BBE5D}" dt="2024-10-18T15:32:53.257" v="709" actId="207"/>
        <pc:sldMkLst>
          <pc:docMk/>
          <pc:sldMk cId="3307085398" sldId="694"/>
        </pc:sldMkLst>
      </pc:sldChg>
      <pc:sldChg chg="modSp add mod">
        <pc:chgData name="Jim Fleming" userId="161791bae1afb603" providerId="LiveId" clId="{4A9BC1A3-C3E9-7B4F-BDBD-6FF3635BBE5D}" dt="2024-10-18T15:33:39.293" v="717" actId="207"/>
        <pc:sldMkLst>
          <pc:docMk/>
          <pc:sldMk cId="2207186041" sldId="695"/>
        </pc:sldMkLst>
      </pc:sldChg>
      <pc:sldChg chg="modSp add del mod">
        <pc:chgData name="Jim Fleming" userId="161791bae1afb603" providerId="LiveId" clId="{4A9BC1A3-C3E9-7B4F-BDBD-6FF3635BBE5D}" dt="2024-10-18T15:23:40.177" v="632" actId="2696"/>
        <pc:sldMkLst>
          <pc:docMk/>
          <pc:sldMk cId="2328217932" sldId="695"/>
        </pc:sldMkLst>
      </pc:sldChg>
      <pc:sldChg chg="modSp add mod replId">
        <pc:chgData name="Jim Fleming" userId="161791bae1afb603" providerId="LiveId" clId="{4A9BC1A3-C3E9-7B4F-BDBD-6FF3635BBE5D}" dt="2024-10-18T15:34:40.802" v="729" actId="207"/>
        <pc:sldMkLst>
          <pc:docMk/>
          <pc:sldMk cId="516602135" sldId="696"/>
        </pc:sldMkLst>
      </pc:sldChg>
      <pc:sldChg chg="modSp add del mod replId">
        <pc:chgData name="Jim Fleming" userId="161791bae1afb603" providerId="LiveId" clId="{4A9BC1A3-C3E9-7B4F-BDBD-6FF3635BBE5D}" dt="2024-10-18T15:23:40.177" v="632" actId="2696"/>
        <pc:sldMkLst>
          <pc:docMk/>
          <pc:sldMk cId="3082467940" sldId="696"/>
        </pc:sldMkLst>
      </pc:sldChg>
      <pc:sldChg chg="modSp add del mod">
        <pc:chgData name="Jim Fleming" userId="161791bae1afb603" providerId="LiveId" clId="{4A9BC1A3-C3E9-7B4F-BDBD-6FF3635BBE5D}" dt="2024-10-18T15:23:40.177" v="632" actId="2696"/>
        <pc:sldMkLst>
          <pc:docMk/>
          <pc:sldMk cId="2075248659" sldId="697"/>
        </pc:sldMkLst>
      </pc:sldChg>
      <pc:sldChg chg="modSp add mod">
        <pc:chgData name="Jim Fleming" userId="161791bae1afb603" providerId="LiveId" clId="{4A9BC1A3-C3E9-7B4F-BDBD-6FF3635BBE5D}" dt="2024-10-18T15:34:08.254" v="725" actId="207"/>
        <pc:sldMkLst>
          <pc:docMk/>
          <pc:sldMk cId="2886083448" sldId="697"/>
        </pc:sldMkLst>
      </pc:sldChg>
      <pc:sldChg chg="add del">
        <pc:chgData name="Jim Fleming" userId="161791bae1afb603" providerId="LiveId" clId="{4A9BC1A3-C3E9-7B4F-BDBD-6FF3635BBE5D}" dt="2024-10-18T15:33:52.628" v="720" actId="2696"/>
        <pc:sldMkLst>
          <pc:docMk/>
          <pc:sldMk cId="3132260885" sldId="697"/>
        </pc:sldMkLst>
      </pc:sldChg>
      <pc:sldChg chg="add del replId">
        <pc:chgData name="Jim Fleming" userId="161791bae1afb603" providerId="LiveId" clId="{4A9BC1A3-C3E9-7B4F-BDBD-6FF3635BBE5D}" dt="2024-10-18T15:33:52.628" v="720" actId="2696"/>
        <pc:sldMkLst>
          <pc:docMk/>
          <pc:sldMk cId="1371086322" sldId="698"/>
        </pc:sldMkLst>
      </pc:sldChg>
      <pc:sldChg chg="modSp add mod">
        <pc:chgData name="Jim Fleming" userId="161791bae1afb603" providerId="LiveId" clId="{4A9BC1A3-C3E9-7B4F-BDBD-6FF3635BBE5D}" dt="2024-10-18T15:34:17.564" v="727" actId="207"/>
        <pc:sldMkLst>
          <pc:docMk/>
          <pc:sldMk cId="3021204438" sldId="698"/>
        </pc:sldMkLst>
      </pc:sldChg>
      <pc:sldChg chg="add del">
        <pc:chgData name="Jim Fleming" userId="161791bae1afb603" providerId="LiveId" clId="{4A9BC1A3-C3E9-7B4F-BDBD-6FF3635BBE5D}" dt="2024-10-18T15:33:52.628" v="720" actId="2696"/>
        <pc:sldMkLst>
          <pc:docMk/>
          <pc:sldMk cId="672857979" sldId="699"/>
        </pc:sldMkLst>
      </pc:sldChg>
      <pc:sldChg chg="modSp add mod replId">
        <pc:chgData name="Jim Fleming" userId="161791bae1afb603" providerId="LiveId" clId="{4A9BC1A3-C3E9-7B4F-BDBD-6FF3635BBE5D}" dt="2024-10-18T15:34:20.700" v="728" actId="207"/>
        <pc:sldMkLst>
          <pc:docMk/>
          <pc:sldMk cId="2718674614" sldId="699"/>
        </pc:sldMkLst>
      </pc:sldChg>
      <pc:sldChg chg="del">
        <pc:chgData name="Jim Fleming" userId="161791bae1afb603" providerId="LiveId" clId="{4A9BC1A3-C3E9-7B4F-BDBD-6FF3635BBE5D}" dt="2024-10-14T15:51:40.362" v="26" actId="2696"/>
        <pc:sldMkLst>
          <pc:docMk/>
          <pc:sldMk cId="3723786110" sldId="740"/>
        </pc:sldMkLst>
      </pc:sldChg>
      <pc:sldChg chg="del">
        <pc:chgData name="Jim Fleming" userId="161791bae1afb603" providerId="LiveId" clId="{4A9BC1A3-C3E9-7B4F-BDBD-6FF3635BBE5D}" dt="2024-10-14T15:51:34.296" v="17" actId="2696"/>
        <pc:sldMkLst>
          <pc:docMk/>
          <pc:sldMk cId="90353363" sldId="741"/>
        </pc:sldMkLst>
      </pc:sldChg>
      <pc:sldChg chg="del">
        <pc:chgData name="Jim Fleming" userId="161791bae1afb603" providerId="LiveId" clId="{4A9BC1A3-C3E9-7B4F-BDBD-6FF3635BBE5D}" dt="2024-10-14T15:51:38.228" v="22" actId="2696"/>
        <pc:sldMkLst>
          <pc:docMk/>
          <pc:sldMk cId="3231479225" sldId="742"/>
        </pc:sldMkLst>
      </pc:sldChg>
      <pc:sldChg chg="del">
        <pc:chgData name="Jim Fleming" userId="161791bae1afb603" providerId="LiveId" clId="{4A9BC1A3-C3E9-7B4F-BDBD-6FF3635BBE5D}" dt="2024-10-14T15:51:38.812" v="23" actId="2696"/>
        <pc:sldMkLst>
          <pc:docMk/>
          <pc:sldMk cId="608519647" sldId="743"/>
        </pc:sldMkLst>
      </pc:sldChg>
      <pc:sldChg chg="del">
        <pc:chgData name="Jim Fleming" userId="161791bae1afb603" providerId="LiveId" clId="{4A9BC1A3-C3E9-7B4F-BDBD-6FF3635BBE5D}" dt="2024-10-14T15:51:39.234" v="24" actId="2696"/>
        <pc:sldMkLst>
          <pc:docMk/>
          <pc:sldMk cId="2552501889" sldId="744"/>
        </pc:sldMkLst>
      </pc:sldChg>
      <pc:sldChg chg="del">
        <pc:chgData name="Jim Fleming" userId="161791bae1afb603" providerId="LiveId" clId="{4A9BC1A3-C3E9-7B4F-BDBD-6FF3635BBE5D}" dt="2024-10-14T15:51:40.804" v="27" actId="2696"/>
        <pc:sldMkLst>
          <pc:docMk/>
          <pc:sldMk cId="3999259086" sldId="745"/>
        </pc:sldMkLst>
      </pc:sldChg>
      <pc:sldChg chg="del">
        <pc:chgData name="Jim Fleming" userId="161791bae1afb603" providerId="LiveId" clId="{4A9BC1A3-C3E9-7B4F-BDBD-6FF3635BBE5D}" dt="2024-10-14T15:51:33.395" v="16" actId="2696"/>
        <pc:sldMkLst>
          <pc:docMk/>
          <pc:sldMk cId="262353378" sldId="746"/>
        </pc:sldMkLst>
      </pc:sldChg>
      <pc:sldChg chg="del">
        <pc:chgData name="Jim Fleming" userId="161791bae1afb603" providerId="LiveId" clId="{4A9BC1A3-C3E9-7B4F-BDBD-6FF3635BBE5D}" dt="2024-10-14T15:51:34.926" v="18" actId="2696"/>
        <pc:sldMkLst>
          <pc:docMk/>
          <pc:sldMk cId="2660179820" sldId="748"/>
        </pc:sldMkLst>
      </pc:sldChg>
      <pc:sldChg chg="del">
        <pc:chgData name="Jim Fleming" userId="161791bae1afb603" providerId="LiveId" clId="{4A9BC1A3-C3E9-7B4F-BDBD-6FF3635BBE5D}" dt="2024-10-14T15:51:39.860" v="25" actId="2696"/>
        <pc:sldMkLst>
          <pc:docMk/>
          <pc:sldMk cId="105943101" sldId="750"/>
        </pc:sldMkLst>
      </pc:sldChg>
      <pc:sldChg chg="del">
        <pc:chgData name="Jim Fleming" userId="161791bae1afb603" providerId="LiveId" clId="{4A9BC1A3-C3E9-7B4F-BDBD-6FF3635BBE5D}" dt="2024-10-14T15:51:37.697" v="21" actId="2696"/>
        <pc:sldMkLst>
          <pc:docMk/>
          <pc:sldMk cId="682372280" sldId="751"/>
        </pc:sldMkLst>
      </pc:sldChg>
      <pc:sldChg chg="del">
        <pc:chgData name="Jim Fleming" userId="161791bae1afb603" providerId="LiveId" clId="{4A9BC1A3-C3E9-7B4F-BDBD-6FF3635BBE5D}" dt="2024-10-14T15:51:35.973" v="19" actId="2696"/>
        <pc:sldMkLst>
          <pc:docMk/>
          <pc:sldMk cId="1229500725" sldId="752"/>
        </pc:sldMkLst>
      </pc:sldChg>
      <pc:sldChg chg="del">
        <pc:chgData name="Jim Fleming" userId="161791bae1afb603" providerId="LiveId" clId="{4A9BC1A3-C3E9-7B4F-BDBD-6FF3635BBE5D}" dt="2024-10-14T15:51:37.019" v="20" actId="2696"/>
        <pc:sldMkLst>
          <pc:docMk/>
          <pc:sldMk cId="1207326321" sldId="753"/>
        </pc:sldMkLst>
      </pc:sldChg>
    </pc:docChg>
  </pc:docChgLst>
  <pc:docChgLst>
    <pc:chgData name="Jim Fleming" userId="161791bae1afb603" providerId="LiveId" clId="{ED7F1BDD-492D-6B44-A0CB-BCC792F05AC6}"/>
    <pc:docChg chg="custSel addSld delSld modSld sldOrd">
      <pc:chgData name="Jim Fleming" userId="161791bae1afb603" providerId="LiveId" clId="{ED7F1BDD-492D-6B44-A0CB-BCC792F05AC6}" dt="2024-01-20T19:07:32.109" v="166" actId="20578"/>
      <pc:docMkLst>
        <pc:docMk/>
      </pc:docMkLst>
      <pc:sldChg chg="modSp mod">
        <pc:chgData name="Jim Fleming" userId="161791bae1afb603" providerId="LiveId" clId="{ED7F1BDD-492D-6B44-A0CB-BCC792F05AC6}" dt="2024-01-20T18:35:02.457" v="31" actId="207"/>
        <pc:sldMkLst>
          <pc:docMk/>
          <pc:sldMk cId="1520490589" sldId="468"/>
        </pc:sldMkLst>
      </pc:sldChg>
      <pc:sldChg chg="modSp mod">
        <pc:chgData name="Jim Fleming" userId="161791bae1afb603" providerId="LiveId" clId="{ED7F1BDD-492D-6B44-A0CB-BCC792F05AC6}" dt="2024-01-20T18:34:14.365" v="5" actId="6549"/>
        <pc:sldMkLst>
          <pc:docMk/>
          <pc:sldMk cId="111229696" sldId="648"/>
        </pc:sldMkLst>
      </pc:sldChg>
      <pc:sldChg chg="del">
        <pc:chgData name="Jim Fleming" userId="161791bae1afb603" providerId="LiveId" clId="{ED7F1BDD-492D-6B44-A0CB-BCC792F05AC6}" dt="2024-01-20T19:02:13.266" v="147" actId="2696"/>
        <pc:sldMkLst>
          <pc:docMk/>
          <pc:sldMk cId="2999098062" sldId="649"/>
        </pc:sldMkLst>
      </pc:sldChg>
      <pc:sldChg chg="del">
        <pc:chgData name="Jim Fleming" userId="161791bae1afb603" providerId="LiveId" clId="{ED7F1BDD-492D-6B44-A0CB-BCC792F05AC6}" dt="2024-01-20T18:34:27.800" v="6" actId="2696"/>
        <pc:sldMkLst>
          <pc:docMk/>
          <pc:sldMk cId="3812748135" sldId="650"/>
        </pc:sldMkLst>
      </pc:sldChg>
      <pc:sldChg chg="delSp modSp new mod">
        <pc:chgData name="Jim Fleming" userId="161791bae1afb603" providerId="LiveId" clId="{ED7F1BDD-492D-6B44-A0CB-BCC792F05AC6}" dt="2024-01-20T19:01:07.484" v="132" actId="478"/>
        <pc:sldMkLst>
          <pc:docMk/>
          <pc:sldMk cId="4120173723" sldId="650"/>
        </pc:sldMkLst>
      </pc:sldChg>
      <pc:sldChg chg="del">
        <pc:chgData name="Jim Fleming" userId="161791bae1afb603" providerId="LiveId" clId="{ED7F1BDD-492D-6B44-A0CB-BCC792F05AC6}" dt="2024-01-20T18:34:27.800" v="6" actId="2696"/>
        <pc:sldMkLst>
          <pc:docMk/>
          <pc:sldMk cId="889291779" sldId="651"/>
        </pc:sldMkLst>
      </pc:sldChg>
      <pc:sldChg chg="delSp add mod">
        <pc:chgData name="Jim Fleming" userId="161791bae1afb603" providerId="LiveId" clId="{ED7F1BDD-492D-6B44-A0CB-BCC792F05AC6}" dt="2024-01-20T19:01:04.363" v="131" actId="478"/>
        <pc:sldMkLst>
          <pc:docMk/>
          <pc:sldMk cId="1088369182" sldId="651"/>
        </pc:sldMkLst>
      </pc:sldChg>
      <pc:sldChg chg="modSp add mod ord modShow">
        <pc:chgData name="Jim Fleming" userId="161791bae1afb603" providerId="LiveId" clId="{ED7F1BDD-492D-6B44-A0CB-BCC792F05AC6}" dt="2024-01-20T19:00:29.152" v="108" actId="20577"/>
        <pc:sldMkLst>
          <pc:docMk/>
          <pc:sldMk cId="501681668" sldId="652"/>
        </pc:sldMkLst>
      </pc:sldChg>
      <pc:sldChg chg="del">
        <pc:chgData name="Jim Fleming" userId="161791bae1afb603" providerId="LiveId" clId="{ED7F1BDD-492D-6B44-A0CB-BCC792F05AC6}" dt="2024-01-20T18:34:27.800" v="6" actId="2696"/>
        <pc:sldMkLst>
          <pc:docMk/>
          <pc:sldMk cId="1411351528" sldId="652"/>
        </pc:sldMkLst>
      </pc:sldChg>
      <pc:sldChg chg="del">
        <pc:chgData name="Jim Fleming" userId="161791bae1afb603" providerId="LiveId" clId="{ED7F1BDD-492D-6B44-A0CB-BCC792F05AC6}" dt="2024-01-20T18:34:27.800" v="6" actId="2696"/>
        <pc:sldMkLst>
          <pc:docMk/>
          <pc:sldMk cId="599928469" sldId="653"/>
        </pc:sldMkLst>
      </pc:sldChg>
      <pc:sldChg chg="delSp modSp add mod ord">
        <pc:chgData name="Jim Fleming" userId="161791bae1afb603" providerId="LiveId" clId="{ED7F1BDD-492D-6B44-A0CB-BCC792F05AC6}" dt="2024-01-20T19:01:14.307" v="133" actId="478"/>
        <pc:sldMkLst>
          <pc:docMk/>
          <pc:sldMk cId="4225023097" sldId="653"/>
        </pc:sldMkLst>
      </pc:sldChg>
      <pc:sldChg chg="modSp add mod">
        <pc:chgData name="Jim Fleming" userId="161791bae1afb603" providerId="LiveId" clId="{ED7F1BDD-492D-6B44-A0CB-BCC792F05AC6}" dt="2024-01-20T19:01:30.621" v="146" actId="20577"/>
        <pc:sldMkLst>
          <pc:docMk/>
          <pc:sldMk cId="337362603" sldId="654"/>
        </pc:sldMkLst>
      </pc:sldChg>
      <pc:sldChg chg="del">
        <pc:chgData name="Jim Fleming" userId="161791bae1afb603" providerId="LiveId" clId="{ED7F1BDD-492D-6B44-A0CB-BCC792F05AC6}" dt="2024-01-20T18:34:27.800" v="6" actId="2696"/>
        <pc:sldMkLst>
          <pc:docMk/>
          <pc:sldMk cId="1894405181" sldId="654"/>
        </pc:sldMkLst>
      </pc:sldChg>
      <pc:sldChg chg="modSp add mod ord modShow">
        <pc:chgData name="Jim Fleming" userId="161791bae1afb603" providerId="LiveId" clId="{ED7F1BDD-492D-6B44-A0CB-BCC792F05AC6}" dt="2024-01-20T19:04:13.868" v="157" actId="313"/>
        <pc:sldMkLst>
          <pc:docMk/>
          <pc:sldMk cId="3271848622" sldId="655"/>
        </pc:sldMkLst>
      </pc:sldChg>
      <pc:sldChg chg="del">
        <pc:chgData name="Jim Fleming" userId="161791bae1afb603" providerId="LiveId" clId="{ED7F1BDD-492D-6B44-A0CB-BCC792F05AC6}" dt="2024-01-20T18:34:27.800" v="6" actId="2696"/>
        <pc:sldMkLst>
          <pc:docMk/>
          <pc:sldMk cId="4275230443" sldId="655"/>
        </pc:sldMkLst>
      </pc:sldChg>
      <pc:sldChg chg="add ord">
        <pc:chgData name="Jim Fleming" userId="161791bae1afb603" providerId="LiveId" clId="{ED7F1BDD-492D-6B44-A0CB-BCC792F05AC6}" dt="2024-01-20T19:07:15.757" v="160" actId="20578"/>
        <pc:sldMkLst>
          <pc:docMk/>
          <pc:sldMk cId="48545113" sldId="656"/>
        </pc:sldMkLst>
      </pc:sldChg>
      <pc:sldChg chg="del">
        <pc:chgData name="Jim Fleming" userId="161791bae1afb603" providerId="LiveId" clId="{ED7F1BDD-492D-6B44-A0CB-BCC792F05AC6}" dt="2024-01-20T18:34:27.800" v="6" actId="2696"/>
        <pc:sldMkLst>
          <pc:docMk/>
          <pc:sldMk cId="2031941393" sldId="656"/>
        </pc:sldMkLst>
      </pc:sldChg>
      <pc:sldChg chg="del">
        <pc:chgData name="Jim Fleming" userId="161791bae1afb603" providerId="LiveId" clId="{ED7F1BDD-492D-6B44-A0CB-BCC792F05AC6}" dt="2024-01-20T18:34:27.800" v="6" actId="2696"/>
        <pc:sldMkLst>
          <pc:docMk/>
          <pc:sldMk cId="487430446" sldId="657"/>
        </pc:sldMkLst>
      </pc:sldChg>
      <pc:sldChg chg="add ord">
        <pc:chgData name="Jim Fleming" userId="161791bae1afb603" providerId="LiveId" clId="{ED7F1BDD-492D-6B44-A0CB-BCC792F05AC6}" dt="2024-01-20T19:07:17.868" v="161" actId="20578"/>
        <pc:sldMkLst>
          <pc:docMk/>
          <pc:sldMk cId="3352946960" sldId="657"/>
        </pc:sldMkLst>
      </pc:sldChg>
      <pc:sldChg chg="add ord replId">
        <pc:chgData name="Jim Fleming" userId="161791bae1afb603" providerId="LiveId" clId="{ED7F1BDD-492D-6B44-A0CB-BCC792F05AC6}" dt="2024-01-20T19:07:20.071" v="162" actId="20578"/>
        <pc:sldMkLst>
          <pc:docMk/>
          <pc:sldMk cId="1906283373" sldId="658"/>
        </pc:sldMkLst>
      </pc:sldChg>
      <pc:sldChg chg="del">
        <pc:chgData name="Jim Fleming" userId="161791bae1afb603" providerId="LiveId" clId="{ED7F1BDD-492D-6B44-A0CB-BCC792F05AC6}" dt="2024-01-20T18:34:27.800" v="6" actId="2696"/>
        <pc:sldMkLst>
          <pc:docMk/>
          <pc:sldMk cId="2195645033" sldId="658"/>
        </pc:sldMkLst>
      </pc:sldChg>
      <pc:sldChg chg="add ord">
        <pc:chgData name="Jim Fleming" userId="161791bae1afb603" providerId="LiveId" clId="{ED7F1BDD-492D-6B44-A0CB-BCC792F05AC6}" dt="2024-01-20T19:07:27.989" v="164" actId="20578"/>
        <pc:sldMkLst>
          <pc:docMk/>
          <pc:sldMk cId="519493701" sldId="659"/>
        </pc:sldMkLst>
      </pc:sldChg>
      <pc:sldChg chg="del">
        <pc:chgData name="Jim Fleming" userId="161791bae1afb603" providerId="LiveId" clId="{ED7F1BDD-492D-6B44-A0CB-BCC792F05AC6}" dt="2024-01-20T18:34:27.800" v="6" actId="2696"/>
        <pc:sldMkLst>
          <pc:docMk/>
          <pc:sldMk cId="2862531606" sldId="659"/>
        </pc:sldMkLst>
      </pc:sldChg>
      <pc:sldChg chg="del">
        <pc:chgData name="Jim Fleming" userId="161791bae1afb603" providerId="LiveId" clId="{ED7F1BDD-492D-6B44-A0CB-BCC792F05AC6}" dt="2024-01-20T18:34:27.800" v="6" actId="2696"/>
        <pc:sldMkLst>
          <pc:docMk/>
          <pc:sldMk cId="35897641" sldId="660"/>
        </pc:sldMkLst>
      </pc:sldChg>
      <pc:sldChg chg="add ord">
        <pc:chgData name="Jim Fleming" userId="161791bae1afb603" providerId="LiveId" clId="{ED7F1BDD-492D-6B44-A0CB-BCC792F05AC6}" dt="2024-01-20T19:07:32.109" v="166" actId="20578"/>
        <pc:sldMkLst>
          <pc:docMk/>
          <pc:sldMk cId="913838025" sldId="660"/>
        </pc:sldMkLst>
      </pc:sldChg>
      <pc:sldChg chg="del">
        <pc:chgData name="Jim Fleming" userId="161791bae1afb603" providerId="LiveId" clId="{ED7F1BDD-492D-6B44-A0CB-BCC792F05AC6}" dt="2024-01-20T18:34:27.800" v="6" actId="2696"/>
        <pc:sldMkLst>
          <pc:docMk/>
          <pc:sldMk cId="2727191827" sldId="661"/>
        </pc:sldMkLst>
      </pc:sldChg>
      <pc:sldChg chg="del">
        <pc:chgData name="Jim Fleming" userId="161791bae1afb603" providerId="LiveId" clId="{ED7F1BDD-492D-6B44-A0CB-BCC792F05AC6}" dt="2024-01-20T18:34:27.800" v="6" actId="2696"/>
        <pc:sldMkLst>
          <pc:docMk/>
          <pc:sldMk cId="3175784931" sldId="662"/>
        </pc:sldMkLst>
      </pc:sldChg>
      <pc:sldChg chg="del">
        <pc:chgData name="Jim Fleming" userId="161791bae1afb603" providerId="LiveId" clId="{ED7F1BDD-492D-6B44-A0CB-BCC792F05AC6}" dt="2024-01-20T18:34:27.800" v="6" actId="2696"/>
        <pc:sldMkLst>
          <pc:docMk/>
          <pc:sldMk cId="820595880" sldId="663"/>
        </pc:sldMkLst>
      </pc:sldChg>
      <pc:sldChg chg="del">
        <pc:chgData name="Jim Fleming" userId="161791bae1afb603" providerId="LiveId" clId="{ED7F1BDD-492D-6B44-A0CB-BCC792F05AC6}" dt="2024-01-20T18:34:27.800" v="6" actId="2696"/>
        <pc:sldMkLst>
          <pc:docMk/>
          <pc:sldMk cId="3195520953" sldId="664"/>
        </pc:sldMkLst>
      </pc:sldChg>
      <pc:sldChg chg="del">
        <pc:chgData name="Jim Fleming" userId="161791bae1afb603" providerId="LiveId" clId="{ED7F1BDD-492D-6B44-A0CB-BCC792F05AC6}" dt="2024-01-20T18:34:27.800" v="6" actId="2696"/>
        <pc:sldMkLst>
          <pc:docMk/>
          <pc:sldMk cId="3359864351" sldId="665"/>
        </pc:sldMkLst>
      </pc:sldChg>
      <pc:sldChg chg="del">
        <pc:chgData name="Jim Fleming" userId="161791bae1afb603" providerId="LiveId" clId="{ED7F1BDD-492D-6B44-A0CB-BCC792F05AC6}" dt="2024-01-20T18:34:27.800" v="6" actId="2696"/>
        <pc:sldMkLst>
          <pc:docMk/>
          <pc:sldMk cId="2602505160" sldId="666"/>
        </pc:sldMkLst>
      </pc:sldChg>
      <pc:sldChg chg="del">
        <pc:chgData name="Jim Fleming" userId="161791bae1afb603" providerId="LiveId" clId="{ED7F1BDD-492D-6B44-A0CB-BCC792F05AC6}" dt="2024-01-20T18:34:27.800" v="6" actId="2696"/>
        <pc:sldMkLst>
          <pc:docMk/>
          <pc:sldMk cId="1899482928" sldId="667"/>
        </pc:sldMkLst>
      </pc:sldChg>
      <pc:sldChg chg="del">
        <pc:chgData name="Jim Fleming" userId="161791bae1afb603" providerId="LiveId" clId="{ED7F1BDD-492D-6B44-A0CB-BCC792F05AC6}" dt="2024-01-20T18:34:27.800" v="6" actId="2696"/>
        <pc:sldMkLst>
          <pc:docMk/>
          <pc:sldMk cId="547084271" sldId="668"/>
        </pc:sldMkLst>
      </pc:sldChg>
      <pc:sldChg chg="del">
        <pc:chgData name="Jim Fleming" userId="161791bae1afb603" providerId="LiveId" clId="{ED7F1BDD-492D-6B44-A0CB-BCC792F05AC6}" dt="2024-01-20T18:34:27.800" v="6" actId="2696"/>
        <pc:sldMkLst>
          <pc:docMk/>
          <pc:sldMk cId="231287857" sldId="669"/>
        </pc:sldMkLst>
      </pc:sldChg>
      <pc:sldChg chg="del">
        <pc:chgData name="Jim Fleming" userId="161791bae1afb603" providerId="LiveId" clId="{ED7F1BDD-492D-6B44-A0CB-BCC792F05AC6}" dt="2024-01-20T18:34:27.800" v="6" actId="2696"/>
        <pc:sldMkLst>
          <pc:docMk/>
          <pc:sldMk cId="132658238" sldId="670"/>
        </pc:sldMkLst>
      </pc:sldChg>
      <pc:sldChg chg="del">
        <pc:chgData name="Jim Fleming" userId="161791bae1afb603" providerId="LiveId" clId="{ED7F1BDD-492D-6B44-A0CB-BCC792F05AC6}" dt="2024-01-20T18:34:27.800" v="6" actId="2696"/>
        <pc:sldMkLst>
          <pc:docMk/>
          <pc:sldMk cId="4203601889" sldId="671"/>
        </pc:sldMkLst>
      </pc:sldChg>
      <pc:sldChg chg="del">
        <pc:chgData name="Jim Fleming" userId="161791bae1afb603" providerId="LiveId" clId="{ED7F1BDD-492D-6B44-A0CB-BCC792F05AC6}" dt="2024-01-20T18:34:27.800" v="6" actId="2696"/>
        <pc:sldMkLst>
          <pc:docMk/>
          <pc:sldMk cId="401687908" sldId="672"/>
        </pc:sldMkLst>
      </pc:sldChg>
      <pc:sldChg chg="del">
        <pc:chgData name="Jim Fleming" userId="161791bae1afb603" providerId="LiveId" clId="{ED7F1BDD-492D-6B44-A0CB-BCC792F05AC6}" dt="2024-01-20T18:34:27.800" v="6" actId="2696"/>
        <pc:sldMkLst>
          <pc:docMk/>
          <pc:sldMk cId="4276078246" sldId="673"/>
        </pc:sldMkLst>
      </pc:sldChg>
      <pc:sldChg chg="del">
        <pc:chgData name="Jim Fleming" userId="161791bae1afb603" providerId="LiveId" clId="{ED7F1BDD-492D-6B44-A0CB-BCC792F05AC6}" dt="2024-01-20T18:34:27.800" v="6" actId="2696"/>
        <pc:sldMkLst>
          <pc:docMk/>
          <pc:sldMk cId="2118793828" sldId="674"/>
        </pc:sldMkLst>
      </pc:sldChg>
      <pc:sldChg chg="del">
        <pc:chgData name="Jim Fleming" userId="161791bae1afb603" providerId="LiveId" clId="{ED7F1BDD-492D-6B44-A0CB-BCC792F05AC6}" dt="2024-01-20T18:34:41.225" v="11" actId="2696"/>
        <pc:sldMkLst>
          <pc:docMk/>
          <pc:sldMk cId="810643410" sldId="675"/>
        </pc:sldMkLst>
      </pc:sldChg>
      <pc:sldChg chg="del">
        <pc:chgData name="Jim Fleming" userId="161791bae1afb603" providerId="LiveId" clId="{ED7F1BDD-492D-6B44-A0CB-BCC792F05AC6}" dt="2024-01-20T18:34:42.210" v="12" actId="2696"/>
        <pc:sldMkLst>
          <pc:docMk/>
          <pc:sldMk cId="1649018255" sldId="676"/>
        </pc:sldMkLst>
      </pc:sldChg>
      <pc:sldChg chg="del">
        <pc:chgData name="Jim Fleming" userId="161791bae1afb603" providerId="LiveId" clId="{ED7F1BDD-492D-6B44-A0CB-BCC792F05AC6}" dt="2024-01-20T18:34:44.516" v="16" actId="2696"/>
        <pc:sldMkLst>
          <pc:docMk/>
          <pc:sldMk cId="3022291138" sldId="677"/>
        </pc:sldMkLst>
      </pc:sldChg>
      <pc:sldChg chg="del">
        <pc:chgData name="Jim Fleming" userId="161791bae1afb603" providerId="LiveId" clId="{ED7F1BDD-492D-6B44-A0CB-BCC792F05AC6}" dt="2024-01-20T18:34:54.561" v="30" actId="2696"/>
        <pc:sldMkLst>
          <pc:docMk/>
          <pc:sldMk cId="389794910" sldId="679"/>
        </pc:sldMkLst>
      </pc:sldChg>
      <pc:sldChg chg="del">
        <pc:chgData name="Jim Fleming" userId="161791bae1afb603" providerId="LiveId" clId="{ED7F1BDD-492D-6B44-A0CB-BCC792F05AC6}" dt="2024-01-20T18:34:47.959" v="17" actId="2696"/>
        <pc:sldMkLst>
          <pc:docMk/>
          <pc:sldMk cId="947007242" sldId="680"/>
        </pc:sldMkLst>
      </pc:sldChg>
      <pc:sldChg chg="del">
        <pc:chgData name="Jim Fleming" userId="161791bae1afb603" providerId="LiveId" clId="{ED7F1BDD-492D-6B44-A0CB-BCC792F05AC6}" dt="2024-01-20T18:34:48.982" v="18" actId="2696"/>
        <pc:sldMkLst>
          <pc:docMk/>
          <pc:sldMk cId="1602048289" sldId="681"/>
        </pc:sldMkLst>
      </pc:sldChg>
      <pc:sldChg chg="del">
        <pc:chgData name="Jim Fleming" userId="161791bae1afb603" providerId="LiveId" clId="{ED7F1BDD-492D-6B44-A0CB-BCC792F05AC6}" dt="2024-01-20T18:34:49.528" v="19" actId="2696"/>
        <pc:sldMkLst>
          <pc:docMk/>
          <pc:sldMk cId="1761362935" sldId="682"/>
        </pc:sldMkLst>
      </pc:sldChg>
      <pc:sldChg chg="del">
        <pc:chgData name="Jim Fleming" userId="161791bae1afb603" providerId="LiveId" clId="{ED7F1BDD-492D-6B44-A0CB-BCC792F05AC6}" dt="2024-01-20T18:34:49.742" v="20" actId="2696"/>
        <pc:sldMkLst>
          <pc:docMk/>
          <pc:sldMk cId="667500222" sldId="683"/>
        </pc:sldMkLst>
      </pc:sldChg>
      <pc:sldChg chg="del">
        <pc:chgData name="Jim Fleming" userId="161791bae1afb603" providerId="LiveId" clId="{ED7F1BDD-492D-6B44-A0CB-BCC792F05AC6}" dt="2024-01-20T18:34:49.926" v="21" actId="2696"/>
        <pc:sldMkLst>
          <pc:docMk/>
          <pc:sldMk cId="1245762281" sldId="684"/>
        </pc:sldMkLst>
      </pc:sldChg>
      <pc:sldChg chg="del">
        <pc:chgData name="Jim Fleming" userId="161791bae1afb603" providerId="LiveId" clId="{ED7F1BDD-492D-6B44-A0CB-BCC792F05AC6}" dt="2024-01-20T18:34:50.098" v="22" actId="2696"/>
        <pc:sldMkLst>
          <pc:docMk/>
          <pc:sldMk cId="1905851635" sldId="685"/>
        </pc:sldMkLst>
      </pc:sldChg>
      <pc:sldChg chg="del">
        <pc:chgData name="Jim Fleming" userId="161791bae1afb603" providerId="LiveId" clId="{ED7F1BDD-492D-6B44-A0CB-BCC792F05AC6}" dt="2024-01-20T18:34:50.274" v="23" actId="2696"/>
        <pc:sldMkLst>
          <pc:docMk/>
          <pc:sldMk cId="3342943175" sldId="686"/>
        </pc:sldMkLst>
      </pc:sldChg>
      <pc:sldChg chg="del">
        <pc:chgData name="Jim Fleming" userId="161791bae1afb603" providerId="LiveId" clId="{ED7F1BDD-492D-6B44-A0CB-BCC792F05AC6}" dt="2024-01-20T18:34:50.454" v="24" actId="2696"/>
        <pc:sldMkLst>
          <pc:docMk/>
          <pc:sldMk cId="1342587035" sldId="687"/>
        </pc:sldMkLst>
      </pc:sldChg>
      <pc:sldChg chg="del">
        <pc:chgData name="Jim Fleming" userId="161791bae1afb603" providerId="LiveId" clId="{ED7F1BDD-492D-6B44-A0CB-BCC792F05AC6}" dt="2024-01-20T18:34:50.704" v="25" actId="2696"/>
        <pc:sldMkLst>
          <pc:docMk/>
          <pc:sldMk cId="1083081605" sldId="688"/>
        </pc:sldMkLst>
      </pc:sldChg>
      <pc:sldChg chg="del">
        <pc:chgData name="Jim Fleming" userId="161791bae1afb603" providerId="LiveId" clId="{ED7F1BDD-492D-6B44-A0CB-BCC792F05AC6}" dt="2024-01-20T18:34:51.354" v="26" actId="2696"/>
        <pc:sldMkLst>
          <pc:docMk/>
          <pc:sldMk cId="2290552069" sldId="689"/>
        </pc:sldMkLst>
      </pc:sldChg>
      <pc:sldChg chg="del">
        <pc:chgData name="Jim Fleming" userId="161791bae1afb603" providerId="LiveId" clId="{ED7F1BDD-492D-6B44-A0CB-BCC792F05AC6}" dt="2024-01-20T18:34:52.022" v="27" actId="2696"/>
        <pc:sldMkLst>
          <pc:docMk/>
          <pc:sldMk cId="1267401978" sldId="690"/>
        </pc:sldMkLst>
      </pc:sldChg>
      <pc:sldChg chg="del">
        <pc:chgData name="Jim Fleming" userId="161791bae1afb603" providerId="LiveId" clId="{ED7F1BDD-492D-6B44-A0CB-BCC792F05AC6}" dt="2024-01-20T18:34:52.640" v="28" actId="2696"/>
        <pc:sldMkLst>
          <pc:docMk/>
          <pc:sldMk cId="1466608360" sldId="691"/>
        </pc:sldMkLst>
      </pc:sldChg>
      <pc:sldChg chg="del">
        <pc:chgData name="Jim Fleming" userId="161791bae1afb603" providerId="LiveId" clId="{ED7F1BDD-492D-6B44-A0CB-BCC792F05AC6}" dt="2024-01-20T18:34:53.654" v="29" actId="2696"/>
        <pc:sldMkLst>
          <pc:docMk/>
          <pc:sldMk cId="1173821649" sldId="692"/>
        </pc:sldMkLst>
      </pc:sldChg>
      <pc:sldChg chg="del">
        <pc:chgData name="Jim Fleming" userId="161791bae1afb603" providerId="LiveId" clId="{ED7F1BDD-492D-6B44-A0CB-BCC792F05AC6}" dt="2024-01-20T18:34:27.800" v="6" actId="2696"/>
        <pc:sldMkLst>
          <pc:docMk/>
          <pc:sldMk cId="360828772" sldId="693"/>
        </pc:sldMkLst>
      </pc:sldChg>
      <pc:sldChg chg="del">
        <pc:chgData name="Jim Fleming" userId="161791bae1afb603" providerId="LiveId" clId="{ED7F1BDD-492D-6B44-A0CB-BCC792F05AC6}" dt="2024-01-20T18:34:42.985" v="14" actId="2696"/>
        <pc:sldMkLst>
          <pc:docMk/>
          <pc:sldMk cId="446837596" sldId="694"/>
        </pc:sldMkLst>
      </pc:sldChg>
      <pc:sldChg chg="del">
        <pc:chgData name="Jim Fleming" userId="161791bae1afb603" providerId="LiveId" clId="{ED7F1BDD-492D-6B44-A0CB-BCC792F05AC6}" dt="2024-01-20T18:34:43.384" v="15" actId="2696"/>
        <pc:sldMkLst>
          <pc:docMk/>
          <pc:sldMk cId="577154806" sldId="695"/>
        </pc:sldMkLst>
      </pc:sldChg>
      <pc:sldChg chg="del">
        <pc:chgData name="Jim Fleming" userId="161791bae1afb603" providerId="LiveId" clId="{ED7F1BDD-492D-6B44-A0CB-BCC792F05AC6}" dt="2024-01-20T18:34:42.635" v="13" actId="2696"/>
        <pc:sldMkLst>
          <pc:docMk/>
          <pc:sldMk cId="1045746756" sldId="696"/>
        </pc:sldMkLst>
      </pc:sldChg>
    </pc:docChg>
  </pc:docChgLst>
  <pc:docChgLst>
    <pc:chgData name="Jim Fleming" userId="161791bae1afb603" providerId="LiveId" clId="{C67EA6B5-CBAF-B44D-85DC-C35B488EEE08}"/>
    <pc:docChg chg="custSel addSld delSld modSld">
      <pc:chgData name="Jim Fleming" userId="161791bae1afb603" providerId="LiveId" clId="{C67EA6B5-CBAF-B44D-85DC-C35B488EEE08}" dt="2024-07-13T15:54:08.130" v="984" actId="20577"/>
      <pc:docMkLst>
        <pc:docMk/>
      </pc:docMkLst>
      <pc:sldChg chg="del">
        <pc:chgData name="Jim Fleming" userId="161791bae1afb603" providerId="LiveId" clId="{C67EA6B5-CBAF-B44D-85DC-C35B488EEE08}" dt="2024-07-13T15:33:34.188" v="41" actId="2696"/>
        <pc:sldMkLst>
          <pc:docMk/>
          <pc:sldMk cId="1987421806" sldId="633"/>
        </pc:sldMkLst>
      </pc:sldChg>
      <pc:sldChg chg="del">
        <pc:chgData name="Jim Fleming" userId="161791bae1afb603" providerId="LiveId" clId="{C67EA6B5-CBAF-B44D-85DC-C35B488EEE08}" dt="2024-07-13T15:33:32.897" v="40" actId="2696"/>
        <pc:sldMkLst>
          <pc:docMk/>
          <pc:sldMk cId="4027956643" sldId="674"/>
        </pc:sldMkLst>
      </pc:sldChg>
      <pc:sldChg chg="add del">
        <pc:chgData name="Jim Fleming" userId="161791bae1afb603" providerId="LiveId" clId="{C67EA6B5-CBAF-B44D-85DC-C35B488EEE08}" dt="2024-07-13T15:51:33.836" v="965" actId="2696"/>
        <pc:sldMkLst>
          <pc:docMk/>
          <pc:sldMk cId="2538552469" sldId="679"/>
        </pc:sldMkLst>
      </pc:sldChg>
      <pc:sldChg chg="del">
        <pc:chgData name="Jim Fleming" userId="161791bae1afb603" providerId="LiveId" clId="{C67EA6B5-CBAF-B44D-85DC-C35B488EEE08}" dt="2024-07-13T15:33:37.126" v="46" actId="2696"/>
        <pc:sldMkLst>
          <pc:docMk/>
          <pc:sldMk cId="3013335753" sldId="679"/>
        </pc:sldMkLst>
      </pc:sldChg>
      <pc:sldChg chg="modSp add mod modAnim">
        <pc:chgData name="Jim Fleming" userId="161791bae1afb603" providerId="LiveId" clId="{C67EA6B5-CBAF-B44D-85DC-C35B488EEE08}" dt="2024-07-13T15:51:39.058" v="966"/>
        <pc:sldMkLst>
          <pc:docMk/>
          <pc:sldMk cId="2479057512" sldId="680"/>
        </pc:sldMkLst>
      </pc:sldChg>
      <pc:sldChg chg="del">
        <pc:chgData name="Jim Fleming" userId="161791bae1afb603" providerId="LiveId" clId="{C67EA6B5-CBAF-B44D-85DC-C35B488EEE08}" dt="2024-07-13T15:33:37.434" v="47" actId="2696"/>
        <pc:sldMkLst>
          <pc:docMk/>
          <pc:sldMk cId="3550287390" sldId="680"/>
        </pc:sldMkLst>
      </pc:sldChg>
      <pc:sldChg chg="del">
        <pc:chgData name="Jim Fleming" userId="161791bae1afb603" providerId="LiveId" clId="{C67EA6B5-CBAF-B44D-85DC-C35B488EEE08}" dt="2024-07-13T15:33:37.710" v="48" actId="2696"/>
        <pc:sldMkLst>
          <pc:docMk/>
          <pc:sldMk cId="1009560000" sldId="681"/>
        </pc:sldMkLst>
      </pc:sldChg>
      <pc:sldChg chg="modSp add mod modAnim">
        <pc:chgData name="Jim Fleming" userId="161791bae1afb603" providerId="LiveId" clId="{C67EA6B5-CBAF-B44D-85DC-C35B488EEE08}" dt="2024-07-13T15:51:43.159" v="967"/>
        <pc:sldMkLst>
          <pc:docMk/>
          <pc:sldMk cId="3079934997" sldId="681"/>
        </pc:sldMkLst>
      </pc:sldChg>
      <pc:sldChg chg="del">
        <pc:chgData name="Jim Fleming" userId="161791bae1afb603" providerId="LiveId" clId="{C67EA6B5-CBAF-B44D-85DC-C35B488EEE08}" dt="2024-07-13T15:33:35.263" v="43" actId="2696"/>
        <pc:sldMkLst>
          <pc:docMk/>
          <pc:sldMk cId="637097887" sldId="682"/>
        </pc:sldMkLst>
      </pc:sldChg>
      <pc:sldChg chg="modSp add mod modAnim">
        <pc:chgData name="Jim Fleming" userId="161791bae1afb603" providerId="LiveId" clId="{C67EA6B5-CBAF-B44D-85DC-C35B488EEE08}" dt="2024-07-13T15:52:09.912" v="969"/>
        <pc:sldMkLst>
          <pc:docMk/>
          <pc:sldMk cId="2527284404" sldId="682"/>
        </pc:sldMkLst>
      </pc:sldChg>
      <pc:sldChg chg="modSp add mod modAnim">
        <pc:chgData name="Jim Fleming" userId="161791bae1afb603" providerId="LiveId" clId="{C67EA6B5-CBAF-B44D-85DC-C35B488EEE08}" dt="2024-07-13T15:52:15.188" v="970"/>
        <pc:sldMkLst>
          <pc:docMk/>
          <pc:sldMk cId="1873440147" sldId="683"/>
        </pc:sldMkLst>
      </pc:sldChg>
      <pc:sldChg chg="del">
        <pc:chgData name="Jim Fleming" userId="161791bae1afb603" providerId="LiveId" clId="{C67EA6B5-CBAF-B44D-85DC-C35B488EEE08}" dt="2024-07-13T15:33:34.674" v="42" actId="2696"/>
        <pc:sldMkLst>
          <pc:docMk/>
          <pc:sldMk cId="1606641598" sldId="684"/>
        </pc:sldMkLst>
      </pc:sldChg>
      <pc:sldChg chg="addSp delSp modSp add mod modAnim">
        <pc:chgData name="Jim Fleming" userId="161791bae1afb603" providerId="LiveId" clId="{C67EA6B5-CBAF-B44D-85DC-C35B488EEE08}" dt="2024-07-13T15:53:20.457" v="977" actId="1076"/>
        <pc:sldMkLst>
          <pc:docMk/>
          <pc:sldMk cId="3027385624" sldId="684"/>
        </pc:sldMkLst>
      </pc:sldChg>
      <pc:sldChg chg="modSp add mod modAnim">
        <pc:chgData name="Jim Fleming" userId="161791bae1afb603" providerId="LiveId" clId="{C67EA6B5-CBAF-B44D-85DC-C35B488EEE08}" dt="2024-07-13T15:54:08.130" v="984" actId="20577"/>
        <pc:sldMkLst>
          <pc:docMk/>
          <pc:sldMk cId="3246882238" sldId="685"/>
        </pc:sldMkLst>
      </pc:sldChg>
      <pc:sldChg chg="del">
        <pc:chgData name="Jim Fleming" userId="161791bae1afb603" providerId="LiveId" clId="{C67EA6B5-CBAF-B44D-85DC-C35B488EEE08}" dt="2024-07-13T15:33:31.858" v="39" actId="2696"/>
        <pc:sldMkLst>
          <pc:docMk/>
          <pc:sldMk cId="4214508397" sldId="685"/>
        </pc:sldMkLst>
      </pc:sldChg>
      <pc:sldChg chg="del">
        <pc:chgData name="Jim Fleming" userId="161791bae1afb603" providerId="LiveId" clId="{C67EA6B5-CBAF-B44D-85DC-C35B488EEE08}" dt="2024-07-13T15:33:35.883" v="44" actId="2696"/>
        <pc:sldMkLst>
          <pc:docMk/>
          <pc:sldMk cId="2972838337" sldId="686"/>
        </pc:sldMkLst>
      </pc:sldChg>
      <pc:sldChg chg="modSp add mod modAnim">
        <pc:chgData name="Jim Fleming" userId="161791bae1afb603" providerId="LiveId" clId="{C67EA6B5-CBAF-B44D-85DC-C35B488EEE08}" dt="2024-07-13T15:52:23.333" v="972"/>
        <pc:sldMkLst>
          <pc:docMk/>
          <pc:sldMk cId="3410655889" sldId="686"/>
        </pc:sldMkLst>
      </pc:sldChg>
      <pc:sldChg chg="modSp add mod modAnim">
        <pc:chgData name="Jim Fleming" userId="161791bae1afb603" providerId="LiveId" clId="{C67EA6B5-CBAF-B44D-85DC-C35B488EEE08}" dt="2024-07-13T15:52:26.806" v="973"/>
        <pc:sldMkLst>
          <pc:docMk/>
          <pc:sldMk cId="182023848" sldId="687"/>
        </pc:sldMkLst>
      </pc:sldChg>
      <pc:sldChg chg="del">
        <pc:chgData name="Jim Fleming" userId="161791bae1afb603" providerId="LiveId" clId="{C67EA6B5-CBAF-B44D-85DC-C35B488EEE08}" dt="2024-07-13T15:33:36.757" v="45" actId="2696"/>
        <pc:sldMkLst>
          <pc:docMk/>
          <pc:sldMk cId="3697782889" sldId="687"/>
        </pc:sldMkLst>
      </pc:sldChg>
      <pc:sldChg chg="modSp add mod modAnim">
        <pc:chgData name="Jim Fleming" userId="161791bae1afb603" providerId="LiveId" clId="{C67EA6B5-CBAF-B44D-85DC-C35B488EEE08}" dt="2024-07-13T15:52:30.181" v="974"/>
        <pc:sldMkLst>
          <pc:docMk/>
          <pc:sldMk cId="3781735347" sldId="688"/>
        </pc:sldMkLst>
      </pc:sldChg>
      <pc:sldChg chg="modSp add mod modAnim">
        <pc:chgData name="Jim Fleming" userId="161791bae1afb603" providerId="LiveId" clId="{C67EA6B5-CBAF-B44D-85DC-C35B488EEE08}" dt="2024-07-13T15:52:34.222" v="975"/>
        <pc:sldMkLst>
          <pc:docMk/>
          <pc:sldMk cId="1573634969" sldId="689"/>
        </pc:sldMkLst>
      </pc:sldChg>
    </pc:docChg>
  </pc:docChgLst>
  <pc:docChgLst>
    <pc:chgData name="Jim Fleming" userId="161791bae1afb603" providerId="LiveId" clId="{67EEA737-B709-F941-8CFC-DA7BC650A0B7}"/>
    <pc:docChg chg="modSld">
      <pc:chgData name="Jim Fleming" userId="161791bae1afb603" providerId="LiveId" clId="{67EEA737-B709-F941-8CFC-DA7BC650A0B7}" dt="2024-07-07T21:33:30.787" v="0" actId="6549"/>
      <pc:docMkLst>
        <pc:docMk/>
      </pc:docMkLst>
      <pc:sldChg chg="modSp mod">
        <pc:chgData name="Jim Fleming" userId="161791bae1afb603" providerId="LiveId" clId="{67EEA737-B709-F941-8CFC-DA7BC650A0B7}" dt="2024-07-07T21:33:30.787" v="0" actId="6549"/>
        <pc:sldMkLst>
          <pc:docMk/>
          <pc:sldMk cId="4214508397" sldId="685"/>
        </pc:sldMkLst>
      </pc:sldChg>
    </pc:docChg>
  </pc:docChgLst>
  <pc:docChgLst>
    <pc:chgData name="Jim Fleming" userId="161791bae1afb603" providerId="LiveId" clId="{10F1BE37-3021-0445-8BE8-026D7FCB86B5}"/>
    <pc:docChg chg="custSel addSld delSld modSld sldOrd">
      <pc:chgData name="Jim Fleming" userId="161791bae1afb603" providerId="LiveId" clId="{10F1BE37-3021-0445-8BE8-026D7FCB86B5}" dt="2023-10-08T01:28:02.820" v="132" actId="2696"/>
      <pc:docMkLst>
        <pc:docMk/>
      </pc:docMkLst>
      <pc:sldChg chg="modSp mod">
        <pc:chgData name="Jim Fleming" userId="161791bae1afb603" providerId="LiveId" clId="{10F1BE37-3021-0445-8BE8-026D7FCB86B5}" dt="2023-10-08T01:05:42.661" v="18" actId="14100"/>
        <pc:sldMkLst>
          <pc:docMk/>
          <pc:sldMk cId="95395388" sldId="487"/>
        </pc:sldMkLst>
      </pc:sldChg>
      <pc:sldChg chg="del">
        <pc:chgData name="Jim Fleming" userId="161791bae1afb603" providerId="LiveId" clId="{10F1BE37-3021-0445-8BE8-026D7FCB86B5}" dt="2023-10-08T01:05:54.469" v="23" actId="2696"/>
        <pc:sldMkLst>
          <pc:docMk/>
          <pc:sldMk cId="1321751761" sldId="491"/>
        </pc:sldMkLst>
      </pc:sldChg>
      <pc:sldChg chg="modSp del mod">
        <pc:chgData name="Jim Fleming" userId="161791bae1afb603" providerId="LiveId" clId="{10F1BE37-3021-0445-8BE8-026D7FCB86B5}" dt="2023-10-08T01:21:54.434" v="123" actId="2696"/>
        <pc:sldMkLst>
          <pc:docMk/>
          <pc:sldMk cId="585080306" sldId="521"/>
        </pc:sldMkLst>
      </pc:sldChg>
      <pc:sldChg chg="del">
        <pc:chgData name="Jim Fleming" userId="161791bae1afb603" providerId="LiveId" clId="{10F1BE37-3021-0445-8BE8-026D7FCB86B5}" dt="2023-10-08T01:05:48.898" v="19" actId="2696"/>
        <pc:sldMkLst>
          <pc:docMk/>
          <pc:sldMk cId="3985397852" sldId="531"/>
        </pc:sldMkLst>
      </pc:sldChg>
      <pc:sldChg chg="del">
        <pc:chgData name="Jim Fleming" userId="161791bae1afb603" providerId="LiveId" clId="{10F1BE37-3021-0445-8BE8-026D7FCB86B5}" dt="2023-10-08T01:05:49.749" v="20" actId="2696"/>
        <pc:sldMkLst>
          <pc:docMk/>
          <pc:sldMk cId="1040975170" sldId="532"/>
        </pc:sldMkLst>
      </pc:sldChg>
      <pc:sldChg chg="del">
        <pc:chgData name="Jim Fleming" userId="161791bae1afb603" providerId="LiveId" clId="{10F1BE37-3021-0445-8BE8-026D7FCB86B5}" dt="2023-10-08T01:05:51.257" v="21" actId="2696"/>
        <pc:sldMkLst>
          <pc:docMk/>
          <pc:sldMk cId="2800853017" sldId="533"/>
        </pc:sldMkLst>
      </pc:sldChg>
      <pc:sldChg chg="del">
        <pc:chgData name="Jim Fleming" userId="161791bae1afb603" providerId="LiveId" clId="{10F1BE37-3021-0445-8BE8-026D7FCB86B5}" dt="2023-10-08T01:05:53.316" v="22" actId="2696"/>
        <pc:sldMkLst>
          <pc:docMk/>
          <pc:sldMk cId="1391293919" sldId="536"/>
        </pc:sldMkLst>
      </pc:sldChg>
      <pc:sldChg chg="del">
        <pc:chgData name="Jim Fleming" userId="161791bae1afb603" providerId="LiveId" clId="{10F1BE37-3021-0445-8BE8-026D7FCB86B5}" dt="2023-10-08T01:05:57.910" v="25" actId="2696"/>
        <pc:sldMkLst>
          <pc:docMk/>
          <pc:sldMk cId="3549934985" sldId="537"/>
        </pc:sldMkLst>
      </pc:sldChg>
      <pc:sldChg chg="del">
        <pc:chgData name="Jim Fleming" userId="161791bae1afb603" providerId="LiveId" clId="{10F1BE37-3021-0445-8BE8-026D7FCB86B5}" dt="2023-10-08T01:05:58.846" v="26" actId="2696"/>
        <pc:sldMkLst>
          <pc:docMk/>
          <pc:sldMk cId="1797093622" sldId="538"/>
        </pc:sldMkLst>
      </pc:sldChg>
      <pc:sldChg chg="del">
        <pc:chgData name="Jim Fleming" userId="161791bae1afb603" providerId="LiveId" clId="{10F1BE37-3021-0445-8BE8-026D7FCB86B5}" dt="2023-10-08T01:06:01.162" v="28" actId="2696"/>
        <pc:sldMkLst>
          <pc:docMk/>
          <pc:sldMk cId="3433638524" sldId="539"/>
        </pc:sldMkLst>
      </pc:sldChg>
      <pc:sldChg chg="del">
        <pc:chgData name="Jim Fleming" userId="161791bae1afb603" providerId="LiveId" clId="{10F1BE37-3021-0445-8BE8-026D7FCB86B5}" dt="2023-10-08T01:06:03.044" v="29" actId="2696"/>
        <pc:sldMkLst>
          <pc:docMk/>
          <pc:sldMk cId="485338254" sldId="543"/>
        </pc:sldMkLst>
      </pc:sldChg>
      <pc:sldChg chg="del">
        <pc:chgData name="Jim Fleming" userId="161791bae1afb603" providerId="LiveId" clId="{10F1BE37-3021-0445-8BE8-026D7FCB86B5}" dt="2023-10-08T01:06:22.869" v="33" actId="2696"/>
        <pc:sldMkLst>
          <pc:docMk/>
          <pc:sldMk cId="2568498572" sldId="544"/>
        </pc:sldMkLst>
      </pc:sldChg>
      <pc:sldChg chg="modSp mod ord">
        <pc:chgData name="Jim Fleming" userId="161791bae1afb603" providerId="LiveId" clId="{10F1BE37-3021-0445-8BE8-026D7FCB86B5}" dt="2023-10-08T01:20:14.306" v="114" actId="20578"/>
        <pc:sldMkLst>
          <pc:docMk/>
          <pc:sldMk cId="3656160492" sldId="545"/>
        </pc:sldMkLst>
      </pc:sldChg>
      <pc:sldChg chg="modSp mod ord">
        <pc:chgData name="Jim Fleming" userId="161791bae1afb603" providerId="LiveId" clId="{10F1BE37-3021-0445-8BE8-026D7FCB86B5}" dt="2023-10-08T01:21:08.778" v="118" actId="20578"/>
        <pc:sldMkLst>
          <pc:docMk/>
          <pc:sldMk cId="3815720884" sldId="546"/>
        </pc:sldMkLst>
      </pc:sldChg>
      <pc:sldChg chg="modSp mod ord">
        <pc:chgData name="Jim Fleming" userId="161791bae1afb603" providerId="LiveId" clId="{10F1BE37-3021-0445-8BE8-026D7FCB86B5}" dt="2023-10-08T01:20:29.178" v="116" actId="20578"/>
        <pc:sldMkLst>
          <pc:docMk/>
          <pc:sldMk cId="1845292652" sldId="547"/>
        </pc:sldMkLst>
      </pc:sldChg>
      <pc:sldChg chg="modSp mod ord">
        <pc:chgData name="Jim Fleming" userId="161791bae1afb603" providerId="LiveId" clId="{10F1BE37-3021-0445-8BE8-026D7FCB86B5}" dt="2023-10-08T01:17:55.279" v="103" actId="20578"/>
        <pc:sldMkLst>
          <pc:docMk/>
          <pc:sldMk cId="4127736994" sldId="548"/>
        </pc:sldMkLst>
      </pc:sldChg>
      <pc:sldChg chg="modSp mod ord">
        <pc:chgData name="Jim Fleming" userId="161791bae1afb603" providerId="LiveId" clId="{10F1BE37-3021-0445-8BE8-026D7FCB86B5}" dt="2023-10-08T01:18:18.895" v="105" actId="20578"/>
        <pc:sldMkLst>
          <pc:docMk/>
          <pc:sldMk cId="2520584871" sldId="550"/>
        </pc:sldMkLst>
      </pc:sldChg>
      <pc:sldChg chg="modSp del mod">
        <pc:chgData name="Jim Fleming" userId="161791bae1afb603" providerId="LiveId" clId="{10F1BE37-3021-0445-8BE8-026D7FCB86B5}" dt="2023-10-08T01:17:06.391" v="102" actId="2696"/>
        <pc:sldMkLst>
          <pc:docMk/>
          <pc:sldMk cId="1614688810" sldId="551"/>
        </pc:sldMkLst>
      </pc:sldChg>
      <pc:sldChg chg="modSp add mod">
        <pc:chgData name="Jim Fleming" userId="161791bae1afb603" providerId="LiveId" clId="{10F1BE37-3021-0445-8BE8-026D7FCB86B5}" dt="2023-10-08T01:09:30.959" v="44" actId="114"/>
        <pc:sldMkLst>
          <pc:docMk/>
          <pc:sldMk cId="1593142164" sldId="552"/>
        </pc:sldMkLst>
      </pc:sldChg>
      <pc:sldChg chg="modSp add mod">
        <pc:chgData name="Jim Fleming" userId="161791bae1afb603" providerId="LiveId" clId="{10F1BE37-3021-0445-8BE8-026D7FCB86B5}" dt="2023-10-08T01:09:56.037" v="46"/>
        <pc:sldMkLst>
          <pc:docMk/>
          <pc:sldMk cId="3568619192" sldId="553"/>
        </pc:sldMkLst>
      </pc:sldChg>
      <pc:sldChg chg="del">
        <pc:chgData name="Jim Fleming" userId="161791bae1afb603" providerId="LiveId" clId="{10F1BE37-3021-0445-8BE8-026D7FCB86B5}" dt="2023-10-08T01:06:26.855" v="34" actId="2696"/>
        <pc:sldMkLst>
          <pc:docMk/>
          <pc:sldMk cId="3573348780" sldId="553"/>
        </pc:sldMkLst>
      </pc:sldChg>
      <pc:sldChg chg="del">
        <pc:chgData name="Jim Fleming" userId="161791bae1afb603" providerId="LiveId" clId="{10F1BE37-3021-0445-8BE8-026D7FCB86B5}" dt="2023-10-08T01:06:34.038" v="36" actId="2696"/>
        <pc:sldMkLst>
          <pc:docMk/>
          <pc:sldMk cId="3784631771" sldId="554"/>
        </pc:sldMkLst>
      </pc:sldChg>
      <pc:sldChg chg="modSp add mod">
        <pc:chgData name="Jim Fleming" userId="161791bae1afb603" providerId="LiveId" clId="{10F1BE37-3021-0445-8BE8-026D7FCB86B5}" dt="2023-10-08T01:26:49.605" v="130" actId="114"/>
        <pc:sldMkLst>
          <pc:docMk/>
          <pc:sldMk cId="4177728732" sldId="554"/>
        </pc:sldMkLst>
      </pc:sldChg>
      <pc:sldChg chg="modSp add mod">
        <pc:chgData name="Jim Fleming" userId="161791bae1afb603" providerId="LiveId" clId="{10F1BE37-3021-0445-8BE8-026D7FCB86B5}" dt="2023-10-08T01:11:06.743" v="61" actId="20577"/>
        <pc:sldMkLst>
          <pc:docMk/>
          <pc:sldMk cId="1238143276" sldId="555"/>
        </pc:sldMkLst>
      </pc:sldChg>
      <pc:sldChg chg="del">
        <pc:chgData name="Jim Fleming" userId="161791bae1afb603" providerId="LiveId" clId="{10F1BE37-3021-0445-8BE8-026D7FCB86B5}" dt="2023-10-08T01:05:59.757" v="27" actId="2696"/>
        <pc:sldMkLst>
          <pc:docMk/>
          <pc:sldMk cId="1298237974" sldId="555"/>
        </pc:sldMkLst>
      </pc:sldChg>
      <pc:sldChg chg="modSp add mod">
        <pc:chgData name="Jim Fleming" userId="161791bae1afb603" providerId="LiveId" clId="{10F1BE37-3021-0445-8BE8-026D7FCB86B5}" dt="2023-10-08T01:11:10.007" v="64" actId="20577"/>
        <pc:sldMkLst>
          <pc:docMk/>
          <pc:sldMk cId="1273761994" sldId="556"/>
        </pc:sldMkLst>
      </pc:sldChg>
      <pc:sldChg chg="del">
        <pc:chgData name="Jim Fleming" userId="161791bae1afb603" providerId="LiveId" clId="{10F1BE37-3021-0445-8BE8-026D7FCB86B5}" dt="2023-10-08T01:05:56.539" v="24" actId="2696"/>
        <pc:sldMkLst>
          <pc:docMk/>
          <pc:sldMk cId="1424495844" sldId="556"/>
        </pc:sldMkLst>
      </pc:sldChg>
      <pc:sldChg chg="modSp add mod">
        <pc:chgData name="Jim Fleming" userId="161791bae1afb603" providerId="LiveId" clId="{10F1BE37-3021-0445-8BE8-026D7FCB86B5}" dt="2023-10-08T01:10:56.251" v="58" actId="20577"/>
        <pc:sldMkLst>
          <pc:docMk/>
          <pc:sldMk cId="3355254327" sldId="557"/>
        </pc:sldMkLst>
      </pc:sldChg>
      <pc:sldChg chg="delSp modSp add mod ord">
        <pc:chgData name="Jim Fleming" userId="161791bae1afb603" providerId="LiveId" clId="{10F1BE37-3021-0445-8BE8-026D7FCB86B5}" dt="2023-10-08T01:18:09.383" v="104" actId="20578"/>
        <pc:sldMkLst>
          <pc:docMk/>
          <pc:sldMk cId="2752720607" sldId="558"/>
        </pc:sldMkLst>
      </pc:sldChg>
      <pc:sldChg chg="modSp add mod ord">
        <pc:chgData name="Jim Fleming" userId="161791bae1afb603" providerId="LiveId" clId="{10F1BE37-3021-0445-8BE8-026D7FCB86B5}" dt="2023-10-08T01:18:18.895" v="105" actId="20578"/>
        <pc:sldMkLst>
          <pc:docMk/>
          <pc:sldMk cId="1404910250" sldId="559"/>
        </pc:sldMkLst>
      </pc:sldChg>
      <pc:sldChg chg="add del">
        <pc:chgData name="Jim Fleming" userId="161791bae1afb603" providerId="LiveId" clId="{10F1BE37-3021-0445-8BE8-026D7FCB86B5}" dt="2023-10-08T01:21:54.994" v="124" actId="2696"/>
        <pc:sldMkLst>
          <pc:docMk/>
          <pc:sldMk cId="2829089783" sldId="560"/>
        </pc:sldMkLst>
      </pc:sldChg>
      <pc:sldChg chg="add del ord">
        <pc:chgData name="Jim Fleming" userId="161791bae1afb603" providerId="LiveId" clId="{10F1BE37-3021-0445-8BE8-026D7FCB86B5}" dt="2023-10-08T01:28:02.820" v="132" actId="2696"/>
        <pc:sldMkLst>
          <pc:docMk/>
          <pc:sldMk cId="4104380233" sldId="561"/>
        </pc:sldMkLst>
      </pc:sldChg>
      <pc:sldChg chg="add del replId">
        <pc:chgData name="Jim Fleming" userId="161791bae1afb603" providerId="LiveId" clId="{10F1BE37-3021-0445-8BE8-026D7FCB86B5}" dt="2023-10-08T01:21:55.533" v="125" actId="2696"/>
        <pc:sldMkLst>
          <pc:docMk/>
          <pc:sldMk cId="351749942" sldId="562"/>
        </pc:sldMkLst>
      </pc:sldChg>
      <pc:sldChg chg="add">
        <pc:chgData name="Jim Fleming" userId="161791bae1afb603" providerId="LiveId" clId="{10F1BE37-3021-0445-8BE8-026D7FCB86B5}" dt="2023-10-08T01:18:27.830" v="108" actId="2890"/>
        <pc:sldMkLst>
          <pc:docMk/>
          <pc:sldMk cId="270792197" sldId="563"/>
        </pc:sldMkLst>
      </pc:sldChg>
      <pc:sldChg chg="add ord replId">
        <pc:chgData name="Jim Fleming" userId="161791bae1afb603" providerId="LiveId" clId="{10F1BE37-3021-0445-8BE8-026D7FCB86B5}" dt="2023-10-08T01:21:19.273" v="121" actId="20578"/>
        <pc:sldMkLst>
          <pc:docMk/>
          <pc:sldMk cId="2692311070" sldId="564"/>
        </pc:sldMkLst>
      </pc:sldChg>
      <pc:sldChg chg="add del ord replId">
        <pc:chgData name="Jim Fleming" userId="161791bae1afb603" providerId="LiveId" clId="{10F1BE37-3021-0445-8BE8-026D7FCB86B5}" dt="2023-10-08T01:25:32.098" v="129" actId="2696"/>
        <pc:sldMkLst>
          <pc:docMk/>
          <pc:sldMk cId="1177617697" sldId="565"/>
        </pc:sldMkLst>
      </pc:sldChg>
      <pc:sldChg chg="add ord replId">
        <pc:chgData name="Jim Fleming" userId="161791bae1afb603" providerId="LiveId" clId="{10F1BE37-3021-0445-8BE8-026D7FCB86B5}" dt="2023-10-08T01:21:15.138" v="120" actId="20578"/>
        <pc:sldMkLst>
          <pc:docMk/>
          <pc:sldMk cId="2193666224" sldId="566"/>
        </pc:sldMkLst>
      </pc:sldChg>
      <pc:sldChg chg="add ord">
        <pc:chgData name="Jim Fleming" userId="161791bae1afb603" providerId="LiveId" clId="{10F1BE37-3021-0445-8BE8-026D7FCB86B5}" dt="2023-10-08T01:18:37.191" v="110" actId="20578"/>
        <pc:sldMkLst>
          <pc:docMk/>
          <pc:sldMk cId="137352595" sldId="567"/>
        </pc:sldMkLst>
      </pc:sldChg>
      <pc:sldChg chg="add del ord replId">
        <pc:chgData name="Jim Fleming" userId="161791bae1afb603" providerId="LiveId" clId="{10F1BE37-3021-0445-8BE8-026D7FCB86B5}" dt="2023-10-08T01:27:02.601" v="131" actId="2696"/>
        <pc:sldMkLst>
          <pc:docMk/>
          <pc:sldMk cId="2279701616" sldId="568"/>
        </pc:sldMkLst>
      </pc:sldChg>
      <pc:sldChg chg="add ord replId">
        <pc:chgData name="Jim Fleming" userId="161791bae1afb603" providerId="LiveId" clId="{10F1BE37-3021-0445-8BE8-026D7FCB86B5}" dt="2023-10-08T01:18:41.498" v="111" actId="20578"/>
        <pc:sldMkLst>
          <pc:docMk/>
          <pc:sldMk cId="1305443607" sldId="569"/>
        </pc:sldMkLst>
      </pc:sldChg>
      <pc:sldChg chg="add del ord replId">
        <pc:chgData name="Jim Fleming" userId="161791bae1afb603" providerId="LiveId" clId="{10F1BE37-3021-0445-8BE8-026D7FCB86B5}" dt="2023-10-08T01:25:07.348" v="128" actId="2696"/>
        <pc:sldMkLst>
          <pc:docMk/>
          <pc:sldMk cId="1650976137" sldId="570"/>
        </pc:sldMkLst>
      </pc:sldChg>
      <pc:sldChg chg="add ord replId">
        <pc:chgData name="Jim Fleming" userId="161791bae1afb603" providerId="LiveId" clId="{10F1BE37-3021-0445-8BE8-026D7FCB86B5}" dt="2023-10-08T01:20:19.858" v="115" actId="20578"/>
        <pc:sldMkLst>
          <pc:docMk/>
          <pc:sldMk cId="3201083753" sldId="571"/>
        </pc:sldMkLst>
      </pc:sldChg>
      <pc:sldChg chg="add ord replId">
        <pc:chgData name="Jim Fleming" userId="161791bae1afb603" providerId="LiveId" clId="{10F1BE37-3021-0445-8BE8-026D7FCB86B5}" dt="2023-10-08T01:20:44.578" v="117" actId="20578"/>
        <pc:sldMkLst>
          <pc:docMk/>
          <pc:sldMk cId="160955414" sldId="572"/>
        </pc:sldMkLst>
      </pc:sldChg>
      <pc:sldChg chg="add ord">
        <pc:chgData name="Jim Fleming" userId="161791bae1afb603" providerId="LiveId" clId="{10F1BE37-3021-0445-8BE8-026D7FCB86B5}" dt="2023-10-08T01:22:04.043" v="127" actId="20578"/>
        <pc:sldMkLst>
          <pc:docMk/>
          <pc:sldMk cId="2187300002" sldId="573"/>
        </pc:sldMkLst>
      </pc:sldChg>
    </pc:docChg>
  </pc:docChgLst>
  <pc:docChgLst>
    <pc:chgData name="Jim Fleming" userId="161791bae1afb603" providerId="LiveId" clId="{C08A07B6-A192-054A-AE80-CAA484AD0D1D}"/>
    <pc:docChg chg="undo custSel addSld delSld modSld sldOrd">
      <pc:chgData name="Jim Fleming" userId="161791bae1afb603" providerId="LiveId" clId="{C08A07B6-A192-054A-AE80-CAA484AD0D1D}" dt="2024-01-13T22:40:27.551" v="5734"/>
      <pc:docMkLst>
        <pc:docMk/>
      </pc:docMkLst>
      <pc:sldChg chg="modSp mod">
        <pc:chgData name="Jim Fleming" userId="161791bae1afb603" providerId="LiveId" clId="{C08A07B6-A192-054A-AE80-CAA484AD0D1D}" dt="2024-01-13T22:12:59.075" v="5601" actId="207"/>
        <pc:sldMkLst>
          <pc:docMk/>
          <pc:sldMk cId="1520490589" sldId="468"/>
        </pc:sldMkLst>
      </pc:sldChg>
      <pc:sldChg chg="del">
        <pc:chgData name="Jim Fleming" userId="161791bae1afb603" providerId="LiveId" clId="{C08A07B6-A192-054A-AE80-CAA484AD0D1D}" dt="2024-01-13T21:10:24.872" v="27" actId="2696"/>
        <pc:sldMkLst>
          <pc:docMk/>
          <pc:sldMk cId="2752720607" sldId="558"/>
        </pc:sldMkLst>
      </pc:sldChg>
      <pc:sldChg chg="modSp mod">
        <pc:chgData name="Jim Fleming" userId="161791bae1afb603" providerId="LiveId" clId="{C08A07B6-A192-054A-AE80-CAA484AD0D1D}" dt="2024-01-13T21:11:11.505" v="70" actId="6549"/>
        <pc:sldMkLst>
          <pc:docMk/>
          <pc:sldMk cId="189513369" sldId="583"/>
        </pc:sldMkLst>
      </pc:sldChg>
      <pc:sldChg chg="del">
        <pc:chgData name="Jim Fleming" userId="161791bae1afb603" providerId="LiveId" clId="{C08A07B6-A192-054A-AE80-CAA484AD0D1D}" dt="2024-01-13T21:10:04.761" v="11" actId="2696"/>
        <pc:sldMkLst>
          <pc:docMk/>
          <pc:sldMk cId="386152843" sldId="642"/>
        </pc:sldMkLst>
      </pc:sldChg>
      <pc:sldChg chg="del">
        <pc:chgData name="Jim Fleming" userId="161791bae1afb603" providerId="LiveId" clId="{C08A07B6-A192-054A-AE80-CAA484AD0D1D}" dt="2024-01-13T21:10:22.048" v="23" actId="2696"/>
        <pc:sldMkLst>
          <pc:docMk/>
          <pc:sldMk cId="565834516" sldId="643"/>
        </pc:sldMkLst>
      </pc:sldChg>
      <pc:sldChg chg="del">
        <pc:chgData name="Jim Fleming" userId="161791bae1afb603" providerId="LiveId" clId="{C08A07B6-A192-054A-AE80-CAA484AD0D1D}" dt="2024-01-13T21:10:16.028" v="18" actId="2696"/>
        <pc:sldMkLst>
          <pc:docMk/>
          <pc:sldMk cId="2691846758" sldId="644"/>
        </pc:sldMkLst>
      </pc:sldChg>
      <pc:sldChg chg="del">
        <pc:chgData name="Jim Fleming" userId="161791bae1afb603" providerId="LiveId" clId="{C08A07B6-A192-054A-AE80-CAA484AD0D1D}" dt="2024-01-13T21:10:12.788" v="16" actId="2696"/>
        <pc:sldMkLst>
          <pc:docMk/>
          <pc:sldMk cId="3740467430" sldId="646"/>
        </pc:sldMkLst>
      </pc:sldChg>
      <pc:sldChg chg="del">
        <pc:chgData name="Jim Fleming" userId="161791bae1afb603" providerId="LiveId" clId="{C08A07B6-A192-054A-AE80-CAA484AD0D1D}" dt="2024-01-13T21:10:07.632" v="12" actId="2696"/>
        <pc:sldMkLst>
          <pc:docMk/>
          <pc:sldMk cId="480990537" sldId="647"/>
        </pc:sldMkLst>
      </pc:sldChg>
      <pc:sldChg chg="modSp mod">
        <pc:chgData name="Jim Fleming" userId="161791bae1afb603" providerId="LiveId" clId="{C08A07B6-A192-054A-AE80-CAA484AD0D1D}" dt="2024-01-13T21:10:01.214" v="10" actId="20577"/>
        <pc:sldMkLst>
          <pc:docMk/>
          <pc:sldMk cId="111229696" sldId="648"/>
        </pc:sldMkLst>
      </pc:sldChg>
      <pc:sldChg chg="modSp mod ord">
        <pc:chgData name="Jim Fleming" userId="161791bae1afb603" providerId="LiveId" clId="{C08A07B6-A192-054A-AE80-CAA484AD0D1D}" dt="2024-01-13T21:41:57.955" v="4757" actId="20577"/>
        <pc:sldMkLst>
          <pc:docMk/>
          <pc:sldMk cId="2999098062" sldId="649"/>
        </pc:sldMkLst>
      </pc:sldChg>
      <pc:sldChg chg="del">
        <pc:chgData name="Jim Fleming" userId="161791bae1afb603" providerId="LiveId" clId="{C08A07B6-A192-054A-AE80-CAA484AD0D1D}" dt="2024-01-13T21:10:09.010" v="13" actId="2696"/>
        <pc:sldMkLst>
          <pc:docMk/>
          <pc:sldMk cId="597948794" sldId="650"/>
        </pc:sldMkLst>
      </pc:sldChg>
      <pc:sldChg chg="modSp new mod">
        <pc:chgData name="Jim Fleming" userId="161791bae1afb603" providerId="LiveId" clId="{C08A07B6-A192-054A-AE80-CAA484AD0D1D}" dt="2024-01-13T22:31:18.231" v="5602" actId="207"/>
        <pc:sldMkLst>
          <pc:docMk/>
          <pc:sldMk cId="3812748135" sldId="650"/>
        </pc:sldMkLst>
      </pc:sldChg>
      <pc:sldChg chg="del">
        <pc:chgData name="Jim Fleming" userId="161791bae1afb603" providerId="LiveId" clId="{C08A07B6-A192-054A-AE80-CAA484AD0D1D}" dt="2024-01-13T21:10:14.982" v="17" actId="2696"/>
        <pc:sldMkLst>
          <pc:docMk/>
          <pc:sldMk cId="93078901" sldId="651"/>
        </pc:sldMkLst>
      </pc:sldChg>
      <pc:sldChg chg="modSp add mod">
        <pc:chgData name="Jim Fleming" userId="161791bae1afb603" providerId="LiveId" clId="{C08A07B6-A192-054A-AE80-CAA484AD0D1D}" dt="2024-01-13T22:31:26.411" v="5603" actId="207"/>
        <pc:sldMkLst>
          <pc:docMk/>
          <pc:sldMk cId="889291779" sldId="651"/>
        </pc:sldMkLst>
      </pc:sldChg>
      <pc:sldChg chg="modSp add mod">
        <pc:chgData name="Jim Fleming" userId="161791bae1afb603" providerId="LiveId" clId="{C08A07B6-A192-054A-AE80-CAA484AD0D1D}" dt="2024-01-13T22:31:34.320" v="5604" actId="207"/>
        <pc:sldMkLst>
          <pc:docMk/>
          <pc:sldMk cId="1411351528" sldId="652"/>
        </pc:sldMkLst>
      </pc:sldChg>
      <pc:sldChg chg="del">
        <pc:chgData name="Jim Fleming" userId="161791bae1afb603" providerId="LiveId" clId="{C08A07B6-A192-054A-AE80-CAA484AD0D1D}" dt="2024-01-13T21:10:16.792" v="19" actId="2696"/>
        <pc:sldMkLst>
          <pc:docMk/>
          <pc:sldMk cId="1422873508" sldId="652"/>
        </pc:sldMkLst>
      </pc:sldChg>
      <pc:sldChg chg="modSp add mod">
        <pc:chgData name="Jim Fleming" userId="161791bae1afb603" providerId="LiveId" clId="{C08A07B6-A192-054A-AE80-CAA484AD0D1D}" dt="2024-01-13T22:31:40.333" v="5605" actId="207"/>
        <pc:sldMkLst>
          <pc:docMk/>
          <pc:sldMk cId="599928469" sldId="653"/>
        </pc:sldMkLst>
      </pc:sldChg>
      <pc:sldChg chg="del">
        <pc:chgData name="Jim Fleming" userId="161791bae1afb603" providerId="LiveId" clId="{C08A07B6-A192-054A-AE80-CAA484AD0D1D}" dt="2024-01-13T21:10:17.409" v="20" actId="2696"/>
        <pc:sldMkLst>
          <pc:docMk/>
          <pc:sldMk cId="1666777897" sldId="653"/>
        </pc:sldMkLst>
      </pc:sldChg>
      <pc:sldChg chg="del">
        <pc:chgData name="Jim Fleming" userId="161791bae1afb603" providerId="LiveId" clId="{C08A07B6-A192-054A-AE80-CAA484AD0D1D}" dt="2024-01-13T21:10:11.646" v="15" actId="2696"/>
        <pc:sldMkLst>
          <pc:docMk/>
          <pc:sldMk cId="197750743" sldId="654"/>
        </pc:sldMkLst>
      </pc:sldChg>
      <pc:sldChg chg="modSp add mod">
        <pc:chgData name="Jim Fleming" userId="161791bae1afb603" providerId="LiveId" clId="{C08A07B6-A192-054A-AE80-CAA484AD0D1D}" dt="2024-01-13T22:31:46.209" v="5606" actId="207"/>
        <pc:sldMkLst>
          <pc:docMk/>
          <pc:sldMk cId="1894405181" sldId="654"/>
        </pc:sldMkLst>
      </pc:sldChg>
      <pc:sldChg chg="del">
        <pc:chgData name="Jim Fleming" userId="161791bae1afb603" providerId="LiveId" clId="{C08A07B6-A192-054A-AE80-CAA484AD0D1D}" dt="2024-01-13T21:10:10.025" v="14" actId="2696"/>
        <pc:sldMkLst>
          <pc:docMk/>
          <pc:sldMk cId="3957163057" sldId="655"/>
        </pc:sldMkLst>
      </pc:sldChg>
      <pc:sldChg chg="modSp add mod">
        <pc:chgData name="Jim Fleming" userId="161791bae1afb603" providerId="LiveId" clId="{C08A07B6-A192-054A-AE80-CAA484AD0D1D}" dt="2024-01-13T22:31:53.030" v="5607" actId="207"/>
        <pc:sldMkLst>
          <pc:docMk/>
          <pc:sldMk cId="4275230443" sldId="655"/>
        </pc:sldMkLst>
      </pc:sldChg>
      <pc:sldChg chg="modSp add mod">
        <pc:chgData name="Jim Fleming" userId="161791bae1afb603" providerId="LiveId" clId="{C08A07B6-A192-054A-AE80-CAA484AD0D1D}" dt="2024-01-13T22:32:05.014" v="5608" actId="207"/>
        <pc:sldMkLst>
          <pc:docMk/>
          <pc:sldMk cId="2031941393" sldId="656"/>
        </pc:sldMkLst>
      </pc:sldChg>
      <pc:sldChg chg="del">
        <pc:chgData name="Jim Fleming" userId="161791bae1afb603" providerId="LiveId" clId="{C08A07B6-A192-054A-AE80-CAA484AD0D1D}" dt="2024-01-13T21:10:19.832" v="21" actId="2696"/>
        <pc:sldMkLst>
          <pc:docMk/>
          <pc:sldMk cId="3520391036" sldId="656"/>
        </pc:sldMkLst>
      </pc:sldChg>
      <pc:sldChg chg="modSp add mod">
        <pc:chgData name="Jim Fleming" userId="161791bae1afb603" providerId="LiveId" clId="{C08A07B6-A192-054A-AE80-CAA484AD0D1D}" dt="2024-01-13T22:32:08.248" v="5609" actId="207"/>
        <pc:sldMkLst>
          <pc:docMk/>
          <pc:sldMk cId="487430446" sldId="657"/>
        </pc:sldMkLst>
      </pc:sldChg>
      <pc:sldChg chg="del">
        <pc:chgData name="Jim Fleming" userId="161791bae1afb603" providerId="LiveId" clId="{C08A07B6-A192-054A-AE80-CAA484AD0D1D}" dt="2024-01-13T21:10:20.538" v="22" actId="2696"/>
        <pc:sldMkLst>
          <pc:docMk/>
          <pc:sldMk cId="83043143" sldId="658"/>
        </pc:sldMkLst>
      </pc:sldChg>
      <pc:sldChg chg="modSp add mod">
        <pc:chgData name="Jim Fleming" userId="161791bae1afb603" providerId="LiveId" clId="{C08A07B6-A192-054A-AE80-CAA484AD0D1D}" dt="2024-01-13T21:27:45.966" v="2993" actId="20577"/>
        <pc:sldMkLst>
          <pc:docMk/>
          <pc:sldMk cId="2195645033" sldId="658"/>
        </pc:sldMkLst>
      </pc:sldChg>
      <pc:sldChg chg="del">
        <pc:chgData name="Jim Fleming" userId="161791bae1afb603" providerId="LiveId" clId="{C08A07B6-A192-054A-AE80-CAA484AD0D1D}" dt="2024-01-13T21:10:27.761" v="30" actId="2696"/>
        <pc:sldMkLst>
          <pc:docMk/>
          <pc:sldMk cId="986115001" sldId="659"/>
        </pc:sldMkLst>
      </pc:sldChg>
      <pc:sldChg chg="modSp add mod">
        <pc:chgData name="Jim Fleming" userId="161791bae1afb603" providerId="LiveId" clId="{C08A07B6-A192-054A-AE80-CAA484AD0D1D}" dt="2024-01-13T22:32:25.703" v="5610" actId="207"/>
        <pc:sldMkLst>
          <pc:docMk/>
          <pc:sldMk cId="2862531606" sldId="659"/>
        </pc:sldMkLst>
      </pc:sldChg>
      <pc:sldChg chg="modSp add mod">
        <pc:chgData name="Jim Fleming" userId="161791bae1afb603" providerId="LiveId" clId="{C08A07B6-A192-054A-AE80-CAA484AD0D1D}" dt="2024-01-13T22:32:48.084" v="5612" actId="207"/>
        <pc:sldMkLst>
          <pc:docMk/>
          <pc:sldMk cId="35897641" sldId="660"/>
        </pc:sldMkLst>
      </pc:sldChg>
      <pc:sldChg chg="del">
        <pc:chgData name="Jim Fleming" userId="161791bae1afb603" providerId="LiveId" clId="{C08A07B6-A192-054A-AE80-CAA484AD0D1D}" dt="2024-01-13T21:10:22.673" v="24" actId="2696"/>
        <pc:sldMkLst>
          <pc:docMk/>
          <pc:sldMk cId="1346754096" sldId="660"/>
        </pc:sldMkLst>
      </pc:sldChg>
      <pc:sldChg chg="del">
        <pc:chgData name="Jim Fleming" userId="161791bae1afb603" providerId="LiveId" clId="{C08A07B6-A192-054A-AE80-CAA484AD0D1D}" dt="2024-01-13T21:10:23.074" v="25" actId="2696"/>
        <pc:sldMkLst>
          <pc:docMk/>
          <pc:sldMk cId="2605956977" sldId="661"/>
        </pc:sldMkLst>
      </pc:sldChg>
      <pc:sldChg chg="modSp add mod">
        <pc:chgData name="Jim Fleming" userId="161791bae1afb603" providerId="LiveId" clId="{C08A07B6-A192-054A-AE80-CAA484AD0D1D}" dt="2024-01-13T22:33:05.322" v="5613" actId="207"/>
        <pc:sldMkLst>
          <pc:docMk/>
          <pc:sldMk cId="2727191827" sldId="661"/>
        </pc:sldMkLst>
      </pc:sldChg>
      <pc:sldChg chg="del">
        <pc:chgData name="Jim Fleming" userId="161791bae1afb603" providerId="LiveId" clId="{C08A07B6-A192-054A-AE80-CAA484AD0D1D}" dt="2024-01-13T21:10:23.559" v="26" actId="2696"/>
        <pc:sldMkLst>
          <pc:docMk/>
          <pc:sldMk cId="1015853161" sldId="662"/>
        </pc:sldMkLst>
      </pc:sldChg>
      <pc:sldChg chg="modSp add mod">
        <pc:chgData name="Jim Fleming" userId="161791bae1afb603" providerId="LiveId" clId="{C08A07B6-A192-054A-AE80-CAA484AD0D1D}" dt="2024-01-13T22:33:10.094" v="5614" actId="207"/>
        <pc:sldMkLst>
          <pc:docMk/>
          <pc:sldMk cId="3175784931" sldId="662"/>
        </pc:sldMkLst>
      </pc:sldChg>
      <pc:sldChg chg="modSp add mod">
        <pc:chgData name="Jim Fleming" userId="161791bae1afb603" providerId="LiveId" clId="{C08A07B6-A192-054A-AE80-CAA484AD0D1D}" dt="2024-01-13T22:33:14.772" v="5615" actId="207"/>
        <pc:sldMkLst>
          <pc:docMk/>
          <pc:sldMk cId="820595880" sldId="663"/>
        </pc:sldMkLst>
      </pc:sldChg>
      <pc:sldChg chg="del">
        <pc:chgData name="Jim Fleming" userId="161791bae1afb603" providerId="LiveId" clId="{C08A07B6-A192-054A-AE80-CAA484AD0D1D}" dt="2024-01-13T21:10:25.539" v="28" actId="2696"/>
        <pc:sldMkLst>
          <pc:docMk/>
          <pc:sldMk cId="902938252" sldId="663"/>
        </pc:sldMkLst>
      </pc:sldChg>
      <pc:sldChg chg="del">
        <pc:chgData name="Jim Fleming" userId="161791bae1afb603" providerId="LiveId" clId="{C08A07B6-A192-054A-AE80-CAA484AD0D1D}" dt="2024-01-13T21:10:26.712" v="29" actId="2696"/>
        <pc:sldMkLst>
          <pc:docMk/>
          <pc:sldMk cId="2905059870" sldId="664"/>
        </pc:sldMkLst>
      </pc:sldChg>
      <pc:sldChg chg="modSp add mod">
        <pc:chgData name="Jim Fleming" userId="161791bae1afb603" providerId="LiveId" clId="{C08A07B6-A192-054A-AE80-CAA484AD0D1D}" dt="2024-01-13T22:33:18.145" v="5616" actId="207"/>
        <pc:sldMkLst>
          <pc:docMk/>
          <pc:sldMk cId="3195520953" sldId="664"/>
        </pc:sldMkLst>
      </pc:sldChg>
      <pc:sldChg chg="modSp add mod">
        <pc:chgData name="Jim Fleming" userId="161791bae1afb603" providerId="LiveId" clId="{C08A07B6-A192-054A-AE80-CAA484AD0D1D}" dt="2024-01-13T22:33:25.517" v="5617" actId="207"/>
        <pc:sldMkLst>
          <pc:docMk/>
          <pc:sldMk cId="3359864351" sldId="665"/>
        </pc:sldMkLst>
      </pc:sldChg>
      <pc:sldChg chg="modSp add mod">
        <pc:chgData name="Jim Fleming" userId="161791bae1afb603" providerId="LiveId" clId="{C08A07B6-A192-054A-AE80-CAA484AD0D1D}" dt="2024-01-13T22:33:34.587" v="5619" actId="207"/>
        <pc:sldMkLst>
          <pc:docMk/>
          <pc:sldMk cId="2602505160" sldId="666"/>
        </pc:sldMkLst>
      </pc:sldChg>
      <pc:sldChg chg="modSp add mod">
        <pc:chgData name="Jim Fleming" userId="161791bae1afb603" providerId="LiveId" clId="{C08A07B6-A192-054A-AE80-CAA484AD0D1D}" dt="2024-01-13T22:33:42.712" v="5620" actId="207"/>
        <pc:sldMkLst>
          <pc:docMk/>
          <pc:sldMk cId="1899482928" sldId="667"/>
        </pc:sldMkLst>
      </pc:sldChg>
      <pc:sldChg chg="modSp add mod">
        <pc:chgData name="Jim Fleming" userId="161791bae1afb603" providerId="LiveId" clId="{C08A07B6-A192-054A-AE80-CAA484AD0D1D}" dt="2024-01-13T22:33:46.915" v="5621" actId="207"/>
        <pc:sldMkLst>
          <pc:docMk/>
          <pc:sldMk cId="547084271" sldId="668"/>
        </pc:sldMkLst>
      </pc:sldChg>
      <pc:sldChg chg="modSp add mod">
        <pc:chgData name="Jim Fleming" userId="161791bae1afb603" providerId="LiveId" clId="{C08A07B6-A192-054A-AE80-CAA484AD0D1D}" dt="2024-01-13T22:33:52.232" v="5622" actId="207"/>
        <pc:sldMkLst>
          <pc:docMk/>
          <pc:sldMk cId="231287857" sldId="669"/>
        </pc:sldMkLst>
      </pc:sldChg>
      <pc:sldChg chg="modSp add mod">
        <pc:chgData name="Jim Fleming" userId="161791bae1afb603" providerId="LiveId" clId="{C08A07B6-A192-054A-AE80-CAA484AD0D1D}" dt="2024-01-13T22:34:02.601" v="5624" actId="207"/>
        <pc:sldMkLst>
          <pc:docMk/>
          <pc:sldMk cId="132658238" sldId="670"/>
        </pc:sldMkLst>
      </pc:sldChg>
      <pc:sldChg chg="modSp add mod">
        <pc:chgData name="Jim Fleming" userId="161791bae1afb603" providerId="LiveId" clId="{C08A07B6-A192-054A-AE80-CAA484AD0D1D}" dt="2024-01-13T22:34:14.407" v="5626" actId="207"/>
        <pc:sldMkLst>
          <pc:docMk/>
          <pc:sldMk cId="4203601889" sldId="671"/>
        </pc:sldMkLst>
      </pc:sldChg>
      <pc:sldChg chg="modSp add mod">
        <pc:chgData name="Jim Fleming" userId="161791bae1afb603" providerId="LiveId" clId="{C08A07B6-A192-054A-AE80-CAA484AD0D1D}" dt="2024-01-13T22:34:21.858" v="5627" actId="207"/>
        <pc:sldMkLst>
          <pc:docMk/>
          <pc:sldMk cId="401687908" sldId="672"/>
        </pc:sldMkLst>
      </pc:sldChg>
      <pc:sldChg chg="modSp add mod">
        <pc:chgData name="Jim Fleming" userId="161791bae1afb603" providerId="LiveId" clId="{C08A07B6-A192-054A-AE80-CAA484AD0D1D}" dt="2024-01-13T22:34:27.590" v="5628" actId="207"/>
        <pc:sldMkLst>
          <pc:docMk/>
          <pc:sldMk cId="4276078246" sldId="673"/>
        </pc:sldMkLst>
      </pc:sldChg>
      <pc:sldChg chg="modSp add mod">
        <pc:chgData name="Jim Fleming" userId="161791bae1afb603" providerId="LiveId" clId="{C08A07B6-A192-054A-AE80-CAA484AD0D1D}" dt="2024-01-13T22:34:33.275" v="5629" actId="207"/>
        <pc:sldMkLst>
          <pc:docMk/>
          <pc:sldMk cId="2118793828" sldId="674"/>
        </pc:sldMkLst>
      </pc:sldChg>
      <pc:sldChg chg="add ord">
        <pc:chgData name="Jim Fleming" userId="161791bae1afb603" providerId="LiveId" clId="{C08A07B6-A192-054A-AE80-CAA484AD0D1D}" dt="2024-01-13T21:37:39.710" v="4440" actId="20578"/>
        <pc:sldMkLst>
          <pc:docMk/>
          <pc:sldMk cId="810643410" sldId="675"/>
        </pc:sldMkLst>
      </pc:sldChg>
      <pc:sldChg chg="addSp delSp modSp new mod">
        <pc:chgData name="Jim Fleming" userId="161791bae1afb603" providerId="LiveId" clId="{C08A07B6-A192-054A-AE80-CAA484AD0D1D}" dt="2024-01-13T22:35:36.886" v="5636" actId="478"/>
        <pc:sldMkLst>
          <pc:docMk/>
          <pc:sldMk cId="1649018255" sldId="676"/>
        </pc:sldMkLst>
      </pc:sldChg>
      <pc:sldChg chg="modSp add del mod">
        <pc:chgData name="Jim Fleming" userId="161791bae1afb603" providerId="LiveId" clId="{C08A07B6-A192-054A-AE80-CAA484AD0D1D}" dt="2024-01-13T21:40:00.131" v="4684" actId="2696"/>
        <pc:sldMkLst>
          <pc:docMk/>
          <pc:sldMk cId="2447121928" sldId="677"/>
        </pc:sldMkLst>
      </pc:sldChg>
      <pc:sldChg chg="add ord">
        <pc:chgData name="Jim Fleming" userId="161791bae1afb603" providerId="LiveId" clId="{C08A07B6-A192-054A-AE80-CAA484AD0D1D}" dt="2024-01-13T21:40:06.695" v="4686" actId="20578"/>
        <pc:sldMkLst>
          <pc:docMk/>
          <pc:sldMk cId="3022291138" sldId="677"/>
        </pc:sldMkLst>
      </pc:sldChg>
      <pc:sldChg chg="add del">
        <pc:chgData name="Jim Fleming" userId="161791bae1afb603" providerId="LiveId" clId="{C08A07B6-A192-054A-AE80-CAA484AD0D1D}" dt="2024-01-13T22:12:31.153" v="5600" actId="2696"/>
        <pc:sldMkLst>
          <pc:docMk/>
          <pc:sldMk cId="1197420484" sldId="678"/>
        </pc:sldMkLst>
      </pc:sldChg>
      <pc:sldChg chg="add">
        <pc:chgData name="Jim Fleming" userId="161791bae1afb603" providerId="LiveId" clId="{C08A07B6-A192-054A-AE80-CAA484AD0D1D}" dt="2024-01-13T21:40:10.699" v="4688" actId="2890"/>
        <pc:sldMkLst>
          <pc:docMk/>
          <pc:sldMk cId="389794910" sldId="679"/>
        </pc:sldMkLst>
      </pc:sldChg>
      <pc:sldChg chg="addSp delSp modSp new mod modClrScheme chgLayout">
        <pc:chgData name="Jim Fleming" userId="161791bae1afb603" providerId="LiveId" clId="{C08A07B6-A192-054A-AE80-CAA484AD0D1D}" dt="2024-01-13T22:39:08.016" v="5677" actId="20577"/>
        <pc:sldMkLst>
          <pc:docMk/>
          <pc:sldMk cId="947007242" sldId="680"/>
        </pc:sldMkLst>
      </pc:sldChg>
      <pc:sldChg chg="addSp delSp modSp add mod">
        <pc:chgData name="Jim Fleming" userId="161791bae1afb603" providerId="LiveId" clId="{C08A07B6-A192-054A-AE80-CAA484AD0D1D}" dt="2024-01-13T22:40:13.614" v="5724" actId="20577"/>
        <pc:sldMkLst>
          <pc:docMk/>
          <pc:sldMk cId="1602048289" sldId="681"/>
        </pc:sldMkLst>
      </pc:sldChg>
      <pc:sldChg chg="addSp delSp modSp add mod">
        <pc:chgData name="Jim Fleming" userId="161791bae1afb603" providerId="LiveId" clId="{C08A07B6-A192-054A-AE80-CAA484AD0D1D}" dt="2024-01-13T22:40:16.148" v="5725"/>
        <pc:sldMkLst>
          <pc:docMk/>
          <pc:sldMk cId="1761362935" sldId="682"/>
        </pc:sldMkLst>
      </pc:sldChg>
      <pc:sldChg chg="addSp modSp add mod">
        <pc:chgData name="Jim Fleming" userId="161791bae1afb603" providerId="LiveId" clId="{C08A07B6-A192-054A-AE80-CAA484AD0D1D}" dt="2024-01-13T22:40:17.514" v="5726"/>
        <pc:sldMkLst>
          <pc:docMk/>
          <pc:sldMk cId="667500222" sldId="683"/>
        </pc:sldMkLst>
      </pc:sldChg>
      <pc:sldChg chg="addSp delSp modSp add mod replId">
        <pc:chgData name="Jim Fleming" userId="161791bae1afb603" providerId="LiveId" clId="{C08A07B6-A192-054A-AE80-CAA484AD0D1D}" dt="2024-01-13T22:40:18.876" v="5727"/>
        <pc:sldMkLst>
          <pc:docMk/>
          <pc:sldMk cId="1245762281" sldId="684"/>
        </pc:sldMkLst>
      </pc:sldChg>
      <pc:sldChg chg="addSp delSp modSp add mod">
        <pc:chgData name="Jim Fleming" userId="161791bae1afb603" providerId="LiveId" clId="{C08A07B6-A192-054A-AE80-CAA484AD0D1D}" dt="2024-01-13T22:40:20.269" v="5728"/>
        <pc:sldMkLst>
          <pc:docMk/>
          <pc:sldMk cId="1905851635" sldId="685"/>
        </pc:sldMkLst>
      </pc:sldChg>
      <pc:sldChg chg="addSp modSp add mod replId">
        <pc:chgData name="Jim Fleming" userId="161791bae1afb603" providerId="LiveId" clId="{C08A07B6-A192-054A-AE80-CAA484AD0D1D}" dt="2024-01-13T22:40:21.643" v="5729"/>
        <pc:sldMkLst>
          <pc:docMk/>
          <pc:sldMk cId="3342943175" sldId="686"/>
        </pc:sldMkLst>
      </pc:sldChg>
      <pc:sldChg chg="addSp modSp add mod replId">
        <pc:chgData name="Jim Fleming" userId="161791bae1afb603" providerId="LiveId" clId="{C08A07B6-A192-054A-AE80-CAA484AD0D1D}" dt="2024-01-13T22:40:22.980" v="5730"/>
        <pc:sldMkLst>
          <pc:docMk/>
          <pc:sldMk cId="1342587035" sldId="687"/>
        </pc:sldMkLst>
      </pc:sldChg>
      <pc:sldChg chg="addSp modSp add mod replId">
        <pc:chgData name="Jim Fleming" userId="161791bae1afb603" providerId="LiveId" clId="{C08A07B6-A192-054A-AE80-CAA484AD0D1D}" dt="2024-01-13T22:40:24.190" v="5731"/>
        <pc:sldMkLst>
          <pc:docMk/>
          <pc:sldMk cId="1083081605" sldId="688"/>
        </pc:sldMkLst>
      </pc:sldChg>
      <pc:sldChg chg="addSp modSp add mod">
        <pc:chgData name="Jim Fleming" userId="161791bae1afb603" providerId="LiveId" clId="{C08A07B6-A192-054A-AE80-CAA484AD0D1D}" dt="2024-01-13T22:40:25.280" v="5732"/>
        <pc:sldMkLst>
          <pc:docMk/>
          <pc:sldMk cId="2290552069" sldId="689"/>
        </pc:sldMkLst>
      </pc:sldChg>
      <pc:sldChg chg="addSp modSp add mod replId">
        <pc:chgData name="Jim Fleming" userId="161791bae1afb603" providerId="LiveId" clId="{C08A07B6-A192-054A-AE80-CAA484AD0D1D}" dt="2024-01-13T22:40:26.408" v="5733"/>
        <pc:sldMkLst>
          <pc:docMk/>
          <pc:sldMk cId="1267401978" sldId="690"/>
        </pc:sldMkLst>
      </pc:sldChg>
      <pc:sldChg chg="addSp modSp add mod">
        <pc:chgData name="Jim Fleming" userId="161791bae1afb603" providerId="LiveId" clId="{C08A07B6-A192-054A-AE80-CAA484AD0D1D}" dt="2024-01-13T22:40:27.551" v="5734"/>
        <pc:sldMkLst>
          <pc:docMk/>
          <pc:sldMk cId="1466608360" sldId="691"/>
        </pc:sldMkLst>
      </pc:sldChg>
      <pc:sldChg chg="add ord">
        <pc:chgData name="Jim Fleming" userId="161791bae1afb603" providerId="LiveId" clId="{C08A07B6-A192-054A-AE80-CAA484AD0D1D}" dt="2024-01-13T22:01:57.810" v="5544" actId="20578"/>
        <pc:sldMkLst>
          <pc:docMk/>
          <pc:sldMk cId="1173821649" sldId="692"/>
        </pc:sldMkLst>
      </pc:sldChg>
      <pc:sldChg chg="add ord">
        <pc:chgData name="Jim Fleming" userId="161791bae1afb603" providerId="LiveId" clId="{C08A07B6-A192-054A-AE80-CAA484AD0D1D}" dt="2024-01-13T22:34:56.272" v="5631" actId="20578"/>
        <pc:sldMkLst>
          <pc:docMk/>
          <pc:sldMk cId="360828772" sldId="693"/>
        </pc:sldMkLst>
      </pc:sldChg>
      <pc:sldChg chg="new del">
        <pc:chgData name="Jim Fleming" userId="161791bae1afb603" providerId="LiveId" clId="{C08A07B6-A192-054A-AE80-CAA484AD0D1D}" dt="2024-01-13T22:07:10.129" v="5548" actId="2696"/>
        <pc:sldMkLst>
          <pc:docMk/>
          <pc:sldMk cId="683086217" sldId="693"/>
        </pc:sldMkLst>
      </pc:sldChg>
      <pc:sldChg chg="modSp add mod">
        <pc:chgData name="Jim Fleming" userId="161791bae1afb603" providerId="LiveId" clId="{C08A07B6-A192-054A-AE80-CAA484AD0D1D}" dt="2024-01-13T22:35:47.755" v="5639" actId="207"/>
        <pc:sldMkLst>
          <pc:docMk/>
          <pc:sldMk cId="446837596" sldId="694"/>
        </pc:sldMkLst>
      </pc:sldChg>
      <pc:sldChg chg="addSp delSp modSp add del mod ord modShow">
        <pc:chgData name="Jim Fleming" userId="161791bae1afb603" providerId="LiveId" clId="{C08A07B6-A192-054A-AE80-CAA484AD0D1D}" dt="2024-01-13T22:12:29.314" v="5598" actId="2696"/>
        <pc:sldMkLst>
          <pc:docMk/>
          <pc:sldMk cId="3137523011" sldId="694"/>
        </pc:sldMkLst>
      </pc:sldChg>
      <pc:sldChg chg="modSp add mod">
        <pc:chgData name="Jim Fleming" userId="161791bae1afb603" providerId="LiveId" clId="{C08A07B6-A192-054A-AE80-CAA484AD0D1D}" dt="2024-01-13T22:35:51.541" v="5640" actId="207"/>
        <pc:sldMkLst>
          <pc:docMk/>
          <pc:sldMk cId="577154806" sldId="695"/>
        </pc:sldMkLst>
      </pc:sldChg>
      <pc:sldChg chg="addSp delSp modSp add del">
        <pc:chgData name="Jim Fleming" userId="161791bae1afb603" providerId="LiveId" clId="{C08A07B6-A192-054A-AE80-CAA484AD0D1D}" dt="2024-01-13T22:12:29.866" v="5599" actId="2696"/>
        <pc:sldMkLst>
          <pc:docMk/>
          <pc:sldMk cId="3411748627" sldId="695"/>
        </pc:sldMkLst>
      </pc:sldChg>
      <pc:sldChg chg="modSp add mod">
        <pc:chgData name="Jim Fleming" userId="161791bae1afb603" providerId="LiveId" clId="{C08A07B6-A192-054A-AE80-CAA484AD0D1D}" dt="2024-01-13T22:35:39.592" v="5637" actId="6549"/>
        <pc:sldMkLst>
          <pc:docMk/>
          <pc:sldMk cId="1045746756" sldId="696"/>
        </pc:sldMkLst>
      </pc:sldChg>
      <pc:sldChg chg="delSp modSp new del mod">
        <pc:chgData name="Jim Fleming" userId="161791bae1afb603" providerId="LiveId" clId="{C08A07B6-A192-054A-AE80-CAA484AD0D1D}" dt="2024-01-13T22:39:38.001" v="5695" actId="2696"/>
        <pc:sldMkLst>
          <pc:docMk/>
          <pc:sldMk cId="763966648" sldId="697"/>
        </pc:sldMkLst>
      </pc:sldChg>
    </pc:docChg>
  </pc:docChgLst>
  <pc:docChgLst>
    <pc:chgData name="Jim Fleming" userId="161791bae1afb603" providerId="LiveId" clId="{F37AE6DE-5082-BD47-93F2-E663BE19B6F2}"/>
    <pc:docChg chg="undo redo custSel addSld delSld modSld sldOrd">
      <pc:chgData name="Jim Fleming" userId="161791bae1afb603" providerId="LiveId" clId="{F37AE6DE-5082-BD47-93F2-E663BE19B6F2}" dt="2024-08-10T19:15:33.973" v="904" actId="20578"/>
      <pc:docMkLst>
        <pc:docMk/>
      </pc:docMkLst>
      <pc:sldChg chg="modSp mod">
        <pc:chgData name="Jim Fleming" userId="161791bae1afb603" providerId="LiveId" clId="{F37AE6DE-5082-BD47-93F2-E663BE19B6F2}" dt="2024-08-10T18:15:22.063" v="478" actId="113"/>
        <pc:sldMkLst>
          <pc:docMk/>
          <pc:sldMk cId="384459236" sldId="666"/>
        </pc:sldMkLst>
      </pc:sldChg>
      <pc:sldChg chg="modSp mod">
        <pc:chgData name="Jim Fleming" userId="161791bae1afb603" providerId="LiveId" clId="{F37AE6DE-5082-BD47-93F2-E663BE19B6F2}" dt="2024-08-10T18:45:57.251" v="529" actId="14100"/>
        <pc:sldMkLst>
          <pc:docMk/>
          <pc:sldMk cId="1329755425" sldId="681"/>
        </pc:sldMkLst>
      </pc:sldChg>
      <pc:sldChg chg="del">
        <pc:chgData name="Jim Fleming" userId="161791bae1afb603" providerId="LiveId" clId="{F37AE6DE-5082-BD47-93F2-E663BE19B6F2}" dt="2024-08-10T13:17:53.337" v="12" actId="2696"/>
        <pc:sldMkLst>
          <pc:docMk/>
          <pc:sldMk cId="179297447" sldId="682"/>
        </pc:sldMkLst>
      </pc:sldChg>
      <pc:sldChg chg="delSp modSp add del mod ord delDesignElem">
        <pc:chgData name="Jim Fleming" userId="161791bae1afb603" providerId="LiveId" clId="{F37AE6DE-5082-BD47-93F2-E663BE19B6F2}" dt="2024-08-10T19:02:52.937" v="882" actId="313"/>
        <pc:sldMkLst>
          <pc:docMk/>
          <pc:sldMk cId="2098405941" sldId="683"/>
        </pc:sldMkLst>
      </pc:sldChg>
      <pc:sldChg chg="addSp delSp modSp mod ord modShow">
        <pc:chgData name="Jim Fleming" userId="161791bae1afb603" providerId="LiveId" clId="{F37AE6DE-5082-BD47-93F2-E663BE19B6F2}" dt="2024-08-10T13:38:28.323" v="234" actId="729"/>
        <pc:sldMkLst>
          <pc:docMk/>
          <pc:sldMk cId="993400007" sldId="684"/>
        </pc:sldMkLst>
      </pc:sldChg>
      <pc:sldChg chg="del">
        <pc:chgData name="Jim Fleming" userId="161791bae1afb603" providerId="LiveId" clId="{F37AE6DE-5082-BD47-93F2-E663BE19B6F2}" dt="2024-08-10T13:17:56.276" v="13" actId="2696"/>
        <pc:sldMkLst>
          <pc:docMk/>
          <pc:sldMk cId="413409546" sldId="685"/>
        </pc:sldMkLst>
      </pc:sldChg>
      <pc:sldChg chg="modSp add mod ord">
        <pc:chgData name="Jim Fleming" userId="161791bae1afb603" providerId="LiveId" clId="{F37AE6DE-5082-BD47-93F2-E663BE19B6F2}" dt="2024-08-10T19:07:01.488" v="889" actId="20578"/>
        <pc:sldMkLst>
          <pc:docMk/>
          <pc:sldMk cId="2185537649" sldId="685"/>
        </pc:sldMkLst>
      </pc:sldChg>
      <pc:sldChg chg="del">
        <pc:chgData name="Jim Fleming" userId="161791bae1afb603" providerId="LiveId" clId="{F37AE6DE-5082-BD47-93F2-E663BE19B6F2}" dt="2024-08-10T13:17:56.709" v="14" actId="2696"/>
        <pc:sldMkLst>
          <pc:docMk/>
          <pc:sldMk cId="2197171916" sldId="686"/>
        </pc:sldMkLst>
      </pc:sldChg>
      <pc:sldChg chg="modSp add mod ord modShow">
        <pc:chgData name="Jim Fleming" userId="161791bae1afb603" providerId="LiveId" clId="{F37AE6DE-5082-BD47-93F2-E663BE19B6F2}" dt="2024-08-10T19:12:50.460" v="892" actId="20578"/>
        <pc:sldMkLst>
          <pc:docMk/>
          <pc:sldMk cId="2402149752" sldId="686"/>
        </pc:sldMkLst>
      </pc:sldChg>
      <pc:sldChg chg="del">
        <pc:chgData name="Jim Fleming" userId="161791bae1afb603" providerId="LiveId" clId="{F37AE6DE-5082-BD47-93F2-E663BE19B6F2}" dt="2024-08-10T13:17:46.401" v="8" actId="2696"/>
        <pc:sldMkLst>
          <pc:docMk/>
          <pc:sldMk cId="673993214" sldId="687"/>
        </pc:sldMkLst>
      </pc:sldChg>
      <pc:sldChg chg="modSp add mod">
        <pc:chgData name="Jim Fleming" userId="161791bae1afb603" providerId="LiveId" clId="{F37AE6DE-5082-BD47-93F2-E663BE19B6F2}" dt="2024-08-10T19:14:04.307" v="898" actId="6549"/>
        <pc:sldMkLst>
          <pc:docMk/>
          <pc:sldMk cId="766711840" sldId="687"/>
        </pc:sldMkLst>
      </pc:sldChg>
      <pc:sldChg chg="del">
        <pc:chgData name="Jim Fleming" userId="161791bae1afb603" providerId="LiveId" clId="{F37AE6DE-5082-BD47-93F2-E663BE19B6F2}" dt="2024-08-10T13:17:45.152" v="7" actId="2696"/>
        <pc:sldMkLst>
          <pc:docMk/>
          <pc:sldMk cId="3571601530" sldId="688"/>
        </pc:sldMkLst>
      </pc:sldChg>
      <pc:sldChg chg="modSp add del mod ord">
        <pc:chgData name="Jim Fleming" userId="161791bae1afb603" providerId="LiveId" clId="{F37AE6DE-5082-BD47-93F2-E663BE19B6F2}" dt="2024-08-10T18:44:53.617" v="521" actId="2696"/>
        <pc:sldMkLst>
          <pc:docMk/>
          <pc:sldMk cId="3605927797" sldId="688"/>
        </pc:sldMkLst>
      </pc:sldChg>
      <pc:sldChg chg="del">
        <pc:chgData name="Jim Fleming" userId="161791bae1afb603" providerId="LiveId" clId="{F37AE6DE-5082-BD47-93F2-E663BE19B6F2}" dt="2024-08-10T13:17:47.253" v="9" actId="2696"/>
        <pc:sldMkLst>
          <pc:docMk/>
          <pc:sldMk cId="60831492" sldId="689"/>
        </pc:sldMkLst>
      </pc:sldChg>
      <pc:sldChg chg="modSp add mod ord">
        <pc:chgData name="Jim Fleming" userId="161791bae1afb603" providerId="LiveId" clId="{F37AE6DE-5082-BD47-93F2-E663BE19B6F2}" dt="2024-08-10T18:15:35.837" v="482"/>
        <pc:sldMkLst>
          <pc:docMk/>
          <pc:sldMk cId="2474993172" sldId="689"/>
        </pc:sldMkLst>
      </pc:sldChg>
      <pc:sldChg chg="del">
        <pc:chgData name="Jim Fleming" userId="161791bae1afb603" providerId="LiveId" clId="{F37AE6DE-5082-BD47-93F2-E663BE19B6F2}" dt="2024-08-10T13:17:49.801" v="10" actId="2696"/>
        <pc:sldMkLst>
          <pc:docMk/>
          <pc:sldMk cId="1679522877" sldId="690"/>
        </pc:sldMkLst>
      </pc:sldChg>
      <pc:sldChg chg="modSp add del mod ord">
        <pc:chgData name="Jim Fleming" userId="161791bae1afb603" providerId="LiveId" clId="{F37AE6DE-5082-BD47-93F2-E663BE19B6F2}" dt="2024-08-10T19:05:41.177" v="886" actId="2696"/>
        <pc:sldMkLst>
          <pc:docMk/>
          <pc:sldMk cId="3937921809" sldId="690"/>
        </pc:sldMkLst>
      </pc:sldChg>
      <pc:sldChg chg="modSp add del mod">
        <pc:chgData name="Jim Fleming" userId="161791bae1afb603" providerId="LiveId" clId="{F37AE6DE-5082-BD47-93F2-E663BE19B6F2}" dt="2024-08-10T19:06:22.483" v="887" actId="2696"/>
        <pc:sldMkLst>
          <pc:docMk/>
          <pc:sldMk cId="355371795" sldId="691"/>
        </pc:sldMkLst>
      </pc:sldChg>
      <pc:sldChg chg="modSp add del mod ord replId">
        <pc:chgData name="Jim Fleming" userId="161791bae1afb603" providerId="LiveId" clId="{F37AE6DE-5082-BD47-93F2-E663BE19B6F2}" dt="2024-08-10T19:14:08.567" v="899" actId="2696"/>
        <pc:sldMkLst>
          <pc:docMk/>
          <pc:sldMk cId="2478929248" sldId="692"/>
        </pc:sldMkLst>
      </pc:sldChg>
      <pc:sldChg chg="modSp add mod ord">
        <pc:chgData name="Jim Fleming" userId="161791bae1afb603" providerId="LiveId" clId="{F37AE6DE-5082-BD47-93F2-E663BE19B6F2}" dt="2024-08-10T19:02:20.158" v="865" actId="20578"/>
        <pc:sldMkLst>
          <pc:docMk/>
          <pc:sldMk cId="104480876" sldId="693"/>
        </pc:sldMkLst>
      </pc:sldChg>
      <pc:sldChg chg="modSp add del mod ord">
        <pc:chgData name="Jim Fleming" userId="161791bae1afb603" providerId="LiveId" clId="{F37AE6DE-5082-BD47-93F2-E663BE19B6F2}" dt="2024-08-10T19:06:48.619" v="888" actId="2696"/>
        <pc:sldMkLst>
          <pc:docMk/>
          <pc:sldMk cId="2068468132" sldId="694"/>
        </pc:sldMkLst>
      </pc:sldChg>
      <pc:sldChg chg="add ord">
        <pc:chgData name="Jim Fleming" userId="161791bae1afb603" providerId="LiveId" clId="{F37AE6DE-5082-BD47-93F2-E663BE19B6F2}" dt="2024-08-10T19:07:01.488" v="889" actId="20578"/>
        <pc:sldMkLst>
          <pc:docMk/>
          <pc:sldMk cId="1994574996" sldId="695"/>
        </pc:sldMkLst>
      </pc:sldChg>
      <pc:sldChg chg="add del">
        <pc:chgData name="Jim Fleming" userId="161791bae1afb603" providerId="LiveId" clId="{F37AE6DE-5082-BD47-93F2-E663BE19B6F2}" dt="2024-08-10T13:33:01.246" v="170" actId="2890"/>
        <pc:sldMkLst>
          <pc:docMk/>
          <pc:sldMk cId="2557813072" sldId="696"/>
        </pc:sldMkLst>
      </pc:sldChg>
      <pc:sldChg chg="addSp delSp modSp add mod ord">
        <pc:chgData name="Jim Fleming" userId="161791bae1afb603" providerId="LiveId" clId="{F37AE6DE-5082-BD47-93F2-E663BE19B6F2}" dt="2024-08-10T18:42:08.050" v="516" actId="6549"/>
        <pc:sldMkLst>
          <pc:docMk/>
          <pc:sldMk cId="4205224577" sldId="696"/>
        </pc:sldMkLst>
      </pc:sldChg>
      <pc:sldChg chg="modSp add mod ord">
        <pc:chgData name="Jim Fleming" userId="161791bae1afb603" providerId="LiveId" clId="{F37AE6DE-5082-BD47-93F2-E663BE19B6F2}" dt="2024-08-10T18:50:35.349" v="704" actId="20578"/>
        <pc:sldMkLst>
          <pc:docMk/>
          <pc:sldMk cId="4098971549" sldId="697"/>
        </pc:sldMkLst>
      </pc:sldChg>
      <pc:sldChg chg="addSp delSp modSp add mod ord">
        <pc:chgData name="Jim Fleming" userId="161791bae1afb603" providerId="LiveId" clId="{F37AE6DE-5082-BD47-93F2-E663BE19B6F2}" dt="2024-08-10T19:09:03.940" v="890" actId="20578"/>
        <pc:sldMkLst>
          <pc:docMk/>
          <pc:sldMk cId="1565996865" sldId="698"/>
        </pc:sldMkLst>
      </pc:sldChg>
      <pc:sldChg chg="addSp delSp modSp add mod ord">
        <pc:chgData name="Jim Fleming" userId="161791bae1afb603" providerId="LiveId" clId="{F37AE6DE-5082-BD47-93F2-E663BE19B6F2}" dt="2024-08-10T18:44:41.667" v="518" actId="20578"/>
        <pc:sldMkLst>
          <pc:docMk/>
          <pc:sldMk cId="731864312" sldId="699"/>
        </pc:sldMkLst>
      </pc:sldChg>
      <pc:sldChg chg="addSp delSp modSp add mod">
        <pc:chgData name="Jim Fleming" userId="161791bae1afb603" providerId="LiveId" clId="{F37AE6DE-5082-BD47-93F2-E663BE19B6F2}" dt="2024-08-10T18:03:43.872" v="321" actId="1076"/>
        <pc:sldMkLst>
          <pc:docMk/>
          <pc:sldMk cId="3848641512" sldId="700"/>
        </pc:sldMkLst>
      </pc:sldChg>
      <pc:sldChg chg="modSp add mod ord modShow">
        <pc:chgData name="Jim Fleming" userId="161791bae1afb603" providerId="LiveId" clId="{F37AE6DE-5082-BD47-93F2-E663BE19B6F2}" dt="2024-08-10T18:44:59.125" v="522" actId="20578"/>
        <pc:sldMkLst>
          <pc:docMk/>
          <pc:sldMk cId="416027302" sldId="701"/>
        </pc:sldMkLst>
      </pc:sldChg>
      <pc:sldChg chg="modSp add mod ord">
        <pc:chgData name="Jim Fleming" userId="161791bae1afb603" providerId="LiveId" clId="{F37AE6DE-5082-BD47-93F2-E663BE19B6F2}" dt="2024-08-10T19:14:35.500" v="900" actId="20577"/>
        <pc:sldMkLst>
          <pc:docMk/>
          <pc:sldMk cId="582988402" sldId="702"/>
        </pc:sldMkLst>
      </pc:sldChg>
      <pc:sldChg chg="modSp add mod ord modShow">
        <pc:chgData name="Jim Fleming" userId="161791bae1afb603" providerId="LiveId" clId="{F37AE6DE-5082-BD47-93F2-E663BE19B6F2}" dt="2024-08-10T19:15:07.635" v="901" actId="20577"/>
        <pc:sldMkLst>
          <pc:docMk/>
          <pc:sldMk cId="1955576728" sldId="703"/>
        </pc:sldMkLst>
      </pc:sldChg>
      <pc:sldChg chg="modSp add mod">
        <pc:chgData name="Jim Fleming" userId="161791bae1afb603" providerId="LiveId" clId="{F37AE6DE-5082-BD47-93F2-E663BE19B6F2}" dt="2024-08-10T19:15:10.556" v="902" actId="20577"/>
        <pc:sldMkLst>
          <pc:docMk/>
          <pc:sldMk cId="2820433360" sldId="704"/>
        </pc:sldMkLst>
      </pc:sldChg>
      <pc:sldChg chg="add ord">
        <pc:chgData name="Jim Fleming" userId="161791bae1afb603" providerId="LiveId" clId="{F37AE6DE-5082-BD47-93F2-E663BE19B6F2}" dt="2024-08-10T18:44:51.313" v="520" actId="20578"/>
        <pc:sldMkLst>
          <pc:docMk/>
          <pc:sldMk cId="3435805457" sldId="705"/>
        </pc:sldMkLst>
      </pc:sldChg>
      <pc:sldChg chg="add ord">
        <pc:chgData name="Jim Fleming" userId="161791bae1afb603" providerId="LiveId" clId="{F37AE6DE-5082-BD47-93F2-E663BE19B6F2}" dt="2024-08-10T18:46:36.305" v="532" actId="20578"/>
        <pc:sldMkLst>
          <pc:docMk/>
          <pc:sldMk cId="3538433634" sldId="706"/>
        </pc:sldMkLst>
      </pc:sldChg>
      <pc:sldChg chg="modSp add mod ord modShow">
        <pc:chgData name="Jim Fleming" userId="161791bae1afb603" providerId="LiveId" clId="{F37AE6DE-5082-BD47-93F2-E663BE19B6F2}" dt="2024-08-10T19:01:05.323" v="862" actId="20577"/>
        <pc:sldMkLst>
          <pc:docMk/>
          <pc:sldMk cId="4162580471" sldId="707"/>
        </pc:sldMkLst>
      </pc:sldChg>
      <pc:sldChg chg="modSp add mod ord">
        <pc:chgData name="Jim Fleming" userId="161791bae1afb603" providerId="LiveId" clId="{F37AE6DE-5082-BD47-93F2-E663BE19B6F2}" dt="2024-08-10T19:10:49.088" v="891" actId="14100"/>
        <pc:sldMkLst>
          <pc:docMk/>
          <pc:sldMk cId="312951165" sldId="708"/>
        </pc:sldMkLst>
      </pc:sldChg>
      <pc:sldChg chg="modSp add mod ord">
        <pc:chgData name="Jim Fleming" userId="161791bae1afb603" providerId="LiveId" clId="{F37AE6DE-5082-BD47-93F2-E663BE19B6F2}" dt="2024-08-10T19:01:00.667" v="860" actId="20577"/>
        <pc:sldMkLst>
          <pc:docMk/>
          <pc:sldMk cId="3243147735" sldId="709"/>
        </pc:sldMkLst>
      </pc:sldChg>
      <pc:sldChg chg="add ord">
        <pc:chgData name="Jim Fleming" userId="161791bae1afb603" providerId="LiveId" clId="{F37AE6DE-5082-BD47-93F2-E663BE19B6F2}" dt="2024-08-10T19:03:31.368" v="884" actId="20578"/>
        <pc:sldMkLst>
          <pc:docMk/>
          <pc:sldMk cId="2882528206" sldId="710"/>
        </pc:sldMkLst>
      </pc:sldChg>
      <pc:sldChg chg="add ord">
        <pc:chgData name="Jim Fleming" userId="161791bae1afb603" providerId="LiveId" clId="{F37AE6DE-5082-BD47-93F2-E663BE19B6F2}" dt="2024-08-10T19:15:33.973" v="904" actId="20578"/>
        <pc:sldMkLst>
          <pc:docMk/>
          <pc:sldMk cId="4266667613" sldId="711"/>
        </pc:sldMkLst>
      </pc:sldChg>
    </pc:docChg>
  </pc:docChgLst>
  <pc:docChgLst>
    <pc:chgData name="Jim Fleming" userId="161791bae1afb603" providerId="LiveId" clId="{00E9CEF1-70AC-3F4A-AE94-AB46DC0184EF}"/>
    <pc:docChg chg="custSel addSld delSld modSld sldOrd">
      <pc:chgData name="Jim Fleming" userId="161791bae1afb603" providerId="LiveId" clId="{00E9CEF1-70AC-3F4A-AE94-AB46DC0184EF}" dt="2024-11-16T14:57:03.336" v="306" actId="114"/>
      <pc:docMkLst>
        <pc:docMk/>
      </pc:docMkLst>
      <pc:sldChg chg="modSp mod ord">
        <pc:chgData name="Jim Fleming" userId="161791bae1afb603" providerId="LiveId" clId="{00E9CEF1-70AC-3F4A-AE94-AB46DC0184EF}" dt="2024-11-16T14:48:16.991" v="250" actId="20578"/>
        <pc:sldMkLst>
          <pc:docMk/>
          <pc:sldMk cId="3544828559" sldId="467"/>
        </pc:sldMkLst>
      </pc:sldChg>
      <pc:sldChg chg="del">
        <pc:chgData name="Jim Fleming" userId="161791bae1afb603" providerId="LiveId" clId="{00E9CEF1-70AC-3F4A-AE94-AB46DC0184EF}" dt="2024-11-16T14:47:39.480" v="242" actId="2696"/>
        <pc:sldMkLst>
          <pc:docMk/>
          <pc:sldMk cId="1772728538" sldId="592"/>
        </pc:sldMkLst>
      </pc:sldChg>
      <pc:sldChg chg="modSp mod">
        <pc:chgData name="Jim Fleming" userId="161791bae1afb603" providerId="LiveId" clId="{00E9CEF1-70AC-3F4A-AE94-AB46DC0184EF}" dt="2024-11-16T14:51:14.327" v="262" actId="20577"/>
        <pc:sldMkLst>
          <pc:docMk/>
          <pc:sldMk cId="3243089493" sldId="678"/>
        </pc:sldMkLst>
      </pc:sldChg>
      <pc:sldChg chg="modSp mod">
        <pc:chgData name="Jim Fleming" userId="161791bae1afb603" providerId="LiveId" clId="{00E9CEF1-70AC-3F4A-AE94-AB46DC0184EF}" dt="2024-11-16T13:38:39.109" v="67" actId="6549"/>
        <pc:sldMkLst>
          <pc:docMk/>
          <pc:sldMk cId="126713534" sldId="700"/>
        </pc:sldMkLst>
        <pc:spChg chg="mod">
          <ac:chgData name="Jim Fleming" userId="161791bae1afb603" providerId="LiveId" clId="{00E9CEF1-70AC-3F4A-AE94-AB46DC0184EF}" dt="2024-11-16T13:38:03.998" v="65" actId="6549"/>
          <ac:spMkLst>
            <pc:docMk/>
            <pc:sldMk cId="126713534" sldId="700"/>
            <ac:spMk id="2" creationId="{3BA8D878-8891-0353-6452-A16572F59C55}"/>
          </ac:spMkLst>
        </pc:spChg>
        <pc:spChg chg="mod">
          <ac:chgData name="Jim Fleming" userId="161791bae1afb603" providerId="LiveId" clId="{00E9CEF1-70AC-3F4A-AE94-AB46DC0184EF}" dt="2024-11-16T13:38:39.109" v="67" actId="6549"/>
          <ac:spMkLst>
            <pc:docMk/>
            <pc:sldMk cId="126713534" sldId="700"/>
            <ac:spMk id="3" creationId="{D573F8F9-2B4E-97BE-CDAD-4178DA13B858}"/>
          </ac:spMkLst>
        </pc:spChg>
      </pc:sldChg>
      <pc:sldChg chg="del">
        <pc:chgData name="Jim Fleming" userId="161791bae1afb603" providerId="LiveId" clId="{00E9CEF1-70AC-3F4A-AE94-AB46DC0184EF}" dt="2024-11-16T14:47:40.875" v="243" actId="2696"/>
        <pc:sldMkLst>
          <pc:docMk/>
          <pc:sldMk cId="2024863281" sldId="705"/>
        </pc:sldMkLst>
      </pc:sldChg>
      <pc:sldChg chg="del">
        <pc:chgData name="Jim Fleming" userId="161791bae1afb603" providerId="LiveId" clId="{00E9CEF1-70AC-3F4A-AE94-AB46DC0184EF}" dt="2024-11-16T14:47:49.680" v="247" actId="2696"/>
        <pc:sldMkLst>
          <pc:docMk/>
          <pc:sldMk cId="1467715689" sldId="707"/>
        </pc:sldMkLst>
      </pc:sldChg>
      <pc:sldChg chg="modSp mod ord">
        <pc:chgData name="Jim Fleming" userId="161791bae1afb603" providerId="LiveId" clId="{00E9CEF1-70AC-3F4A-AE94-AB46DC0184EF}" dt="2024-11-16T13:37:48.851" v="59" actId="20577"/>
        <pc:sldMkLst>
          <pc:docMk/>
          <pc:sldMk cId="3252432145" sldId="726"/>
        </pc:sldMkLst>
        <pc:spChg chg="mod">
          <ac:chgData name="Jim Fleming" userId="161791bae1afb603" providerId="LiveId" clId="{00E9CEF1-70AC-3F4A-AE94-AB46DC0184EF}" dt="2024-11-16T13:37:48.851" v="59" actId="20577"/>
          <ac:spMkLst>
            <pc:docMk/>
            <pc:sldMk cId="3252432145" sldId="726"/>
            <ac:spMk id="2" creationId="{E5217548-D016-2F74-9307-E0B5DDD82B5E}"/>
          </ac:spMkLst>
        </pc:spChg>
      </pc:sldChg>
      <pc:sldChg chg="del">
        <pc:chgData name="Jim Fleming" userId="161791bae1afb603" providerId="LiveId" clId="{00E9CEF1-70AC-3F4A-AE94-AB46DC0184EF}" dt="2024-11-16T14:47:47.399" v="246" actId="2696"/>
        <pc:sldMkLst>
          <pc:docMk/>
          <pc:sldMk cId="1373694091" sldId="727"/>
        </pc:sldMkLst>
      </pc:sldChg>
      <pc:sldChg chg="modSp mod ord">
        <pc:chgData name="Jim Fleming" userId="161791bae1afb603" providerId="LiveId" clId="{00E9CEF1-70AC-3F4A-AE94-AB46DC0184EF}" dt="2024-11-16T14:50:12.608" v="251" actId="20578"/>
        <pc:sldMkLst>
          <pc:docMk/>
          <pc:sldMk cId="2474574291" sldId="730"/>
        </pc:sldMkLst>
      </pc:sldChg>
      <pc:sldChg chg="del">
        <pc:chgData name="Jim Fleming" userId="161791bae1afb603" providerId="LiveId" clId="{00E9CEF1-70AC-3F4A-AE94-AB46DC0184EF}" dt="2024-11-16T13:42:01.785" v="68" actId="2696"/>
        <pc:sldMkLst>
          <pc:docMk/>
          <pc:sldMk cId="137989349" sldId="731"/>
        </pc:sldMkLst>
      </pc:sldChg>
      <pc:sldChg chg="del">
        <pc:chgData name="Jim Fleming" userId="161791bae1afb603" providerId="LiveId" clId="{00E9CEF1-70AC-3F4A-AE94-AB46DC0184EF}" dt="2024-11-16T13:42:02.072" v="69" actId="2696"/>
        <pc:sldMkLst>
          <pc:docMk/>
          <pc:sldMk cId="554164746" sldId="732"/>
        </pc:sldMkLst>
      </pc:sldChg>
      <pc:sldChg chg="del">
        <pc:chgData name="Jim Fleming" userId="161791bae1afb603" providerId="LiveId" clId="{00E9CEF1-70AC-3F4A-AE94-AB46DC0184EF}" dt="2024-11-16T13:42:02.415" v="70" actId="2696"/>
        <pc:sldMkLst>
          <pc:docMk/>
          <pc:sldMk cId="1238459521" sldId="733"/>
        </pc:sldMkLst>
      </pc:sldChg>
      <pc:sldChg chg="del">
        <pc:chgData name="Jim Fleming" userId="161791bae1afb603" providerId="LiveId" clId="{00E9CEF1-70AC-3F4A-AE94-AB46DC0184EF}" dt="2024-11-16T14:47:44.540" v="244" actId="2696"/>
        <pc:sldMkLst>
          <pc:docMk/>
          <pc:sldMk cId="450558310" sldId="734"/>
        </pc:sldMkLst>
      </pc:sldChg>
      <pc:sldChg chg="del">
        <pc:chgData name="Jim Fleming" userId="161791bae1afb603" providerId="LiveId" clId="{00E9CEF1-70AC-3F4A-AE94-AB46DC0184EF}" dt="2024-11-16T14:47:46.468" v="245" actId="2696"/>
        <pc:sldMkLst>
          <pc:docMk/>
          <pc:sldMk cId="2478253703" sldId="735"/>
        </pc:sldMkLst>
      </pc:sldChg>
      <pc:sldChg chg="del">
        <pc:chgData name="Jim Fleming" userId="161791bae1afb603" providerId="LiveId" clId="{00E9CEF1-70AC-3F4A-AE94-AB46DC0184EF}" dt="2024-11-16T13:28:03.278" v="6" actId="2696"/>
        <pc:sldMkLst>
          <pc:docMk/>
          <pc:sldMk cId="3154670379" sldId="736"/>
        </pc:sldMkLst>
      </pc:sldChg>
      <pc:sldChg chg="addSp delSp modSp add mod">
        <pc:chgData name="Jim Fleming" userId="161791bae1afb603" providerId="LiveId" clId="{00E9CEF1-70AC-3F4A-AE94-AB46DC0184EF}" dt="2024-11-16T13:28:43.036" v="29" actId="478"/>
        <pc:sldMkLst>
          <pc:docMk/>
          <pc:sldMk cId="3420503404" sldId="736"/>
        </pc:sldMkLst>
        <pc:spChg chg="mod">
          <ac:chgData name="Jim Fleming" userId="161791bae1afb603" providerId="LiveId" clId="{00E9CEF1-70AC-3F4A-AE94-AB46DC0184EF}" dt="2024-11-16T13:28:40.033" v="28" actId="20577"/>
          <ac:spMkLst>
            <pc:docMk/>
            <pc:sldMk cId="3420503404" sldId="736"/>
            <ac:spMk id="2" creationId="{AA61A74E-7DB3-1014-19BA-6399AA174729}"/>
          </ac:spMkLst>
        </pc:spChg>
      </pc:sldChg>
      <pc:sldChg chg="del">
        <pc:chgData name="Jim Fleming" userId="161791bae1afb603" providerId="LiveId" clId="{00E9CEF1-70AC-3F4A-AE94-AB46DC0184EF}" dt="2024-11-16T13:28:04.146" v="7" actId="2696"/>
        <pc:sldMkLst>
          <pc:docMk/>
          <pc:sldMk cId="1534516976" sldId="737"/>
        </pc:sldMkLst>
      </pc:sldChg>
      <pc:sldChg chg="modSp add mod ord modShow">
        <pc:chgData name="Jim Fleming" userId="161791bae1afb603" providerId="LiveId" clId="{00E9CEF1-70AC-3F4A-AE94-AB46DC0184EF}" dt="2024-11-16T14:50:29.553" v="252" actId="20578"/>
        <pc:sldMkLst>
          <pc:docMk/>
          <pc:sldMk cId="2954139850" sldId="737"/>
        </pc:sldMkLst>
      </pc:sldChg>
      <pc:sldChg chg="del">
        <pc:chgData name="Jim Fleming" userId="161791bae1afb603" providerId="LiveId" clId="{00E9CEF1-70AC-3F4A-AE94-AB46DC0184EF}" dt="2024-11-16T13:28:07.276" v="10" actId="2696"/>
        <pc:sldMkLst>
          <pc:docMk/>
          <pc:sldMk cId="2088553197" sldId="738"/>
        </pc:sldMkLst>
      </pc:sldChg>
      <pc:sldChg chg="modSp add mod ord">
        <pc:chgData name="Jim Fleming" userId="161791bae1afb603" providerId="LiveId" clId="{00E9CEF1-70AC-3F4A-AE94-AB46DC0184EF}" dt="2024-11-16T14:53:22.749" v="263" actId="20578"/>
        <pc:sldMkLst>
          <pc:docMk/>
          <pc:sldMk cId="3723775209" sldId="738"/>
        </pc:sldMkLst>
      </pc:sldChg>
      <pc:sldChg chg="modSp add mod ord">
        <pc:chgData name="Jim Fleming" userId="161791bae1afb603" providerId="LiveId" clId="{00E9CEF1-70AC-3F4A-AE94-AB46DC0184EF}" dt="2024-11-16T14:54:30.686" v="266" actId="20578"/>
        <pc:sldMkLst>
          <pc:docMk/>
          <pc:sldMk cId="165167477" sldId="739"/>
        </pc:sldMkLst>
      </pc:sldChg>
      <pc:sldChg chg="del">
        <pc:chgData name="Jim Fleming" userId="161791bae1afb603" providerId="LiveId" clId="{00E9CEF1-70AC-3F4A-AE94-AB46DC0184EF}" dt="2024-11-16T13:28:09.290" v="11" actId="2696"/>
        <pc:sldMkLst>
          <pc:docMk/>
          <pc:sldMk cId="3686724532" sldId="739"/>
        </pc:sldMkLst>
      </pc:sldChg>
      <pc:sldChg chg="del">
        <pc:chgData name="Jim Fleming" userId="161791bae1afb603" providerId="LiveId" clId="{00E9CEF1-70AC-3F4A-AE94-AB46DC0184EF}" dt="2024-11-16T13:28:04.963" v="8" actId="2696"/>
        <pc:sldMkLst>
          <pc:docMk/>
          <pc:sldMk cId="3393890410" sldId="740"/>
        </pc:sldMkLst>
      </pc:sldChg>
      <pc:sldChg chg="modSp add mod ord modShow">
        <pc:chgData name="Jim Fleming" userId="161791bae1afb603" providerId="LiveId" clId="{00E9CEF1-70AC-3F4A-AE94-AB46DC0184EF}" dt="2024-11-16T14:57:03.336" v="306" actId="114"/>
        <pc:sldMkLst>
          <pc:docMk/>
          <pc:sldMk cId="3864253014" sldId="740"/>
        </pc:sldMkLst>
        <pc:spChg chg="mod">
          <ac:chgData name="Jim Fleming" userId="161791bae1afb603" providerId="LiveId" clId="{00E9CEF1-70AC-3F4A-AE94-AB46DC0184EF}" dt="2024-11-16T14:57:03.336" v="306" actId="114"/>
          <ac:spMkLst>
            <pc:docMk/>
            <pc:sldMk cId="3864253014" sldId="740"/>
            <ac:spMk id="14" creationId="{9A7638B5-8496-914B-BEE3-150FC4DF9F9A}"/>
          </ac:spMkLst>
        </pc:spChg>
      </pc:sldChg>
      <pc:sldChg chg="del">
        <pc:chgData name="Jim Fleming" userId="161791bae1afb603" providerId="LiveId" clId="{00E9CEF1-70AC-3F4A-AE94-AB46DC0184EF}" dt="2024-11-16T13:28:06.286" v="9" actId="2696"/>
        <pc:sldMkLst>
          <pc:docMk/>
          <pc:sldMk cId="3079311263" sldId="741"/>
        </pc:sldMkLst>
      </pc:sldChg>
      <pc:sldChg chg="modSp add mod ord modShow">
        <pc:chgData name="Jim Fleming" userId="161791bae1afb603" providerId="LiveId" clId="{00E9CEF1-70AC-3F4A-AE94-AB46DC0184EF}" dt="2024-11-16T14:31:14.937" v="241" actId="20577"/>
        <pc:sldMkLst>
          <pc:docMk/>
          <pc:sldMk cId="3810478082" sldId="741"/>
        </pc:sldMkLst>
      </pc:sldChg>
      <pc:sldChg chg="add ord">
        <pc:chgData name="Jim Fleming" userId="161791bae1afb603" providerId="LiveId" clId="{00E9CEF1-70AC-3F4A-AE94-AB46DC0184EF}" dt="2024-11-16T14:48:02.591" v="249" actId="20578"/>
        <pc:sldMkLst>
          <pc:docMk/>
          <pc:sldMk cId="2148017563" sldId="742"/>
        </pc:sldMkLst>
      </pc:sldChg>
      <pc:sldChg chg="add ord">
        <pc:chgData name="Jim Fleming" userId="161791bae1afb603" providerId="LiveId" clId="{00E9CEF1-70AC-3F4A-AE94-AB46DC0184EF}" dt="2024-11-16T14:55:16.313" v="272" actId="20578"/>
        <pc:sldMkLst>
          <pc:docMk/>
          <pc:sldMk cId="1857979932" sldId="743"/>
        </pc:sldMkLst>
      </pc:sldChg>
      <pc:sldChg chg="add">
        <pc:chgData name="Jim Fleming" userId="161791bae1afb603" providerId="LiveId" clId="{00E9CEF1-70AC-3F4A-AE94-AB46DC0184EF}" dt="2024-11-16T14:55:01.753" v="267" actId="2890"/>
        <pc:sldMkLst>
          <pc:docMk/>
          <pc:sldMk cId="1423945184" sldId="744"/>
        </pc:sldMkLst>
      </pc:sldChg>
      <pc:sldChg chg="add ord">
        <pc:chgData name="Jim Fleming" userId="161791bae1afb603" providerId="LiveId" clId="{00E9CEF1-70AC-3F4A-AE94-AB46DC0184EF}" dt="2024-11-16T14:55:14.324" v="271" actId="20578"/>
        <pc:sldMkLst>
          <pc:docMk/>
          <pc:sldMk cId="768244459" sldId="745"/>
        </pc:sldMkLst>
      </pc:sldChg>
      <pc:sldChg chg="add ord">
        <pc:chgData name="Jim Fleming" userId="161791bae1afb603" providerId="LiveId" clId="{00E9CEF1-70AC-3F4A-AE94-AB46DC0184EF}" dt="2024-11-16T14:55:06.955" v="270" actId="20578"/>
        <pc:sldMkLst>
          <pc:docMk/>
          <pc:sldMk cId="3069362677" sldId="746"/>
        </pc:sldMkLst>
      </pc:sldChg>
      <pc:sldChg chg="add ord">
        <pc:chgData name="Jim Fleming" userId="161791bae1afb603" providerId="LiveId" clId="{00E9CEF1-70AC-3F4A-AE94-AB46DC0184EF}" dt="2024-11-16T14:55:19.818" v="274" actId="20578"/>
        <pc:sldMkLst>
          <pc:docMk/>
          <pc:sldMk cId="1887227862" sldId="747"/>
        </pc:sldMkLst>
      </pc:sldChg>
      <pc:sldChg chg="add ord">
        <pc:chgData name="Jim Fleming" userId="161791bae1afb603" providerId="LiveId" clId="{00E9CEF1-70AC-3F4A-AE94-AB46DC0184EF}" dt="2024-11-16T14:55:47.651" v="276" actId="20578"/>
        <pc:sldMkLst>
          <pc:docMk/>
          <pc:sldMk cId="3999488395" sldId="748"/>
        </pc:sldMkLst>
      </pc:sldChg>
    </pc:docChg>
  </pc:docChgLst>
  <pc:docChgLst>
    <pc:chgData name="Jim Fleming" userId="161791bae1afb603" providerId="LiveId" clId="{A2904602-DCEE-A049-80B4-987AF77A3153}"/>
    <pc:docChg chg="undo custSel addSld delSld modSld sldOrd">
      <pc:chgData name="Jim Fleming" userId="161791bae1afb603" providerId="LiveId" clId="{A2904602-DCEE-A049-80B4-987AF77A3153}" dt="2023-09-23T23:07:33.630" v="353" actId="20577"/>
      <pc:docMkLst>
        <pc:docMk/>
      </pc:docMkLst>
      <pc:sldChg chg="del">
        <pc:chgData name="Jim Fleming" userId="161791bae1afb603" providerId="LiveId" clId="{A2904602-DCEE-A049-80B4-987AF77A3153}" dt="2023-09-23T23:05:06.260" v="322" actId="2696"/>
        <pc:sldMkLst>
          <pc:docMk/>
          <pc:sldMk cId="2988817297" sldId="382"/>
        </pc:sldMkLst>
      </pc:sldChg>
      <pc:sldChg chg="modSp mod">
        <pc:chgData name="Jim Fleming" userId="161791bae1afb603" providerId="LiveId" clId="{A2904602-DCEE-A049-80B4-987AF77A3153}" dt="2023-09-23T23:06:45.640" v="324" actId="20577"/>
        <pc:sldMkLst>
          <pc:docMk/>
          <pc:sldMk cId="2681928121" sldId="431"/>
        </pc:sldMkLst>
      </pc:sldChg>
      <pc:sldChg chg="del">
        <pc:chgData name="Jim Fleming" userId="161791bae1afb603" providerId="LiveId" clId="{A2904602-DCEE-A049-80B4-987AF77A3153}" dt="2023-09-23T23:01:35.439" v="282" actId="2696"/>
        <pc:sldMkLst>
          <pc:docMk/>
          <pc:sldMk cId="3544828559" sldId="467"/>
        </pc:sldMkLst>
      </pc:sldChg>
      <pc:sldChg chg="modSp mod">
        <pc:chgData name="Jim Fleming" userId="161791bae1afb603" providerId="LiveId" clId="{A2904602-DCEE-A049-80B4-987AF77A3153}" dt="2023-09-23T23:07:33.630" v="353" actId="20577"/>
        <pc:sldMkLst>
          <pc:docMk/>
          <pc:sldMk cId="1520490589" sldId="468"/>
        </pc:sldMkLst>
      </pc:sldChg>
      <pc:sldChg chg="del">
        <pc:chgData name="Jim Fleming" userId="161791bae1afb603" providerId="LiveId" clId="{A2904602-DCEE-A049-80B4-987AF77A3153}" dt="2023-09-23T22:53:19.566" v="31" actId="2696"/>
        <pc:sldMkLst>
          <pc:docMk/>
          <pc:sldMk cId="4066688916" sldId="469"/>
        </pc:sldMkLst>
      </pc:sldChg>
      <pc:sldChg chg="del">
        <pc:chgData name="Jim Fleming" userId="161791bae1afb603" providerId="LiveId" clId="{A2904602-DCEE-A049-80B4-987AF77A3153}" dt="2023-09-23T22:53:19.566" v="31" actId="2696"/>
        <pc:sldMkLst>
          <pc:docMk/>
          <pc:sldMk cId="3037771443" sldId="470"/>
        </pc:sldMkLst>
      </pc:sldChg>
      <pc:sldChg chg="del">
        <pc:chgData name="Jim Fleming" userId="161791bae1afb603" providerId="LiveId" clId="{A2904602-DCEE-A049-80B4-987AF77A3153}" dt="2023-09-23T22:53:19.566" v="31" actId="2696"/>
        <pc:sldMkLst>
          <pc:docMk/>
          <pc:sldMk cId="2407361361" sldId="471"/>
        </pc:sldMkLst>
      </pc:sldChg>
      <pc:sldChg chg="del">
        <pc:chgData name="Jim Fleming" userId="161791bae1afb603" providerId="LiveId" clId="{A2904602-DCEE-A049-80B4-987AF77A3153}" dt="2023-09-23T22:51:51.668" v="0" actId="2696"/>
        <pc:sldMkLst>
          <pc:docMk/>
          <pc:sldMk cId="3351739050" sldId="472"/>
        </pc:sldMkLst>
      </pc:sldChg>
      <pc:sldChg chg="del">
        <pc:chgData name="Jim Fleming" userId="161791bae1afb603" providerId="LiveId" clId="{A2904602-DCEE-A049-80B4-987AF77A3153}" dt="2023-09-23T22:51:51.668" v="0" actId="2696"/>
        <pc:sldMkLst>
          <pc:docMk/>
          <pc:sldMk cId="4112206451" sldId="473"/>
        </pc:sldMkLst>
      </pc:sldChg>
      <pc:sldChg chg="del">
        <pc:chgData name="Jim Fleming" userId="161791bae1afb603" providerId="LiveId" clId="{A2904602-DCEE-A049-80B4-987AF77A3153}" dt="2023-09-23T22:51:51.668" v="0" actId="2696"/>
        <pc:sldMkLst>
          <pc:docMk/>
          <pc:sldMk cId="1522914671" sldId="474"/>
        </pc:sldMkLst>
      </pc:sldChg>
      <pc:sldChg chg="del">
        <pc:chgData name="Jim Fleming" userId="161791bae1afb603" providerId="LiveId" clId="{A2904602-DCEE-A049-80B4-987AF77A3153}" dt="2023-09-23T22:51:51.668" v="0" actId="2696"/>
        <pc:sldMkLst>
          <pc:docMk/>
          <pc:sldMk cId="256836955" sldId="475"/>
        </pc:sldMkLst>
      </pc:sldChg>
      <pc:sldChg chg="del">
        <pc:chgData name="Jim Fleming" userId="161791bae1afb603" providerId="LiveId" clId="{A2904602-DCEE-A049-80B4-987AF77A3153}" dt="2023-09-23T22:51:51.668" v="0" actId="2696"/>
        <pc:sldMkLst>
          <pc:docMk/>
          <pc:sldMk cId="1095635040" sldId="476"/>
        </pc:sldMkLst>
      </pc:sldChg>
      <pc:sldChg chg="del">
        <pc:chgData name="Jim Fleming" userId="161791bae1afb603" providerId="LiveId" clId="{A2904602-DCEE-A049-80B4-987AF77A3153}" dt="2023-09-23T22:51:51.668" v="0" actId="2696"/>
        <pc:sldMkLst>
          <pc:docMk/>
          <pc:sldMk cId="1626850856" sldId="477"/>
        </pc:sldMkLst>
      </pc:sldChg>
      <pc:sldChg chg="del">
        <pc:chgData name="Jim Fleming" userId="161791bae1afb603" providerId="LiveId" clId="{A2904602-DCEE-A049-80B4-987AF77A3153}" dt="2023-09-23T22:51:51.668" v="0" actId="2696"/>
        <pc:sldMkLst>
          <pc:docMk/>
          <pc:sldMk cId="4009306785" sldId="478"/>
        </pc:sldMkLst>
      </pc:sldChg>
      <pc:sldChg chg="del">
        <pc:chgData name="Jim Fleming" userId="161791bae1afb603" providerId="LiveId" clId="{A2904602-DCEE-A049-80B4-987AF77A3153}" dt="2023-09-23T22:51:51.668" v="0" actId="2696"/>
        <pc:sldMkLst>
          <pc:docMk/>
          <pc:sldMk cId="1008993633" sldId="479"/>
        </pc:sldMkLst>
      </pc:sldChg>
      <pc:sldChg chg="del">
        <pc:chgData name="Jim Fleming" userId="161791bae1afb603" providerId="LiveId" clId="{A2904602-DCEE-A049-80B4-987AF77A3153}" dt="2023-09-23T22:51:51.668" v="0" actId="2696"/>
        <pc:sldMkLst>
          <pc:docMk/>
          <pc:sldMk cId="3467839692" sldId="480"/>
        </pc:sldMkLst>
      </pc:sldChg>
      <pc:sldChg chg="del">
        <pc:chgData name="Jim Fleming" userId="161791bae1afb603" providerId="LiveId" clId="{A2904602-DCEE-A049-80B4-987AF77A3153}" dt="2023-09-23T22:51:51.668" v="0" actId="2696"/>
        <pc:sldMkLst>
          <pc:docMk/>
          <pc:sldMk cId="1693998690" sldId="481"/>
        </pc:sldMkLst>
      </pc:sldChg>
      <pc:sldChg chg="del">
        <pc:chgData name="Jim Fleming" userId="161791bae1afb603" providerId="LiveId" clId="{A2904602-DCEE-A049-80B4-987AF77A3153}" dt="2023-09-23T22:51:53.484" v="1" actId="2696"/>
        <pc:sldMkLst>
          <pc:docMk/>
          <pc:sldMk cId="334323681" sldId="483"/>
        </pc:sldMkLst>
      </pc:sldChg>
      <pc:sldChg chg="del">
        <pc:chgData name="Jim Fleming" userId="161791bae1afb603" providerId="LiveId" clId="{A2904602-DCEE-A049-80B4-987AF77A3153}" dt="2023-09-23T22:53:21.187" v="32" actId="2696"/>
        <pc:sldMkLst>
          <pc:docMk/>
          <pc:sldMk cId="2824961793" sldId="485"/>
        </pc:sldMkLst>
      </pc:sldChg>
      <pc:sldChg chg="del">
        <pc:chgData name="Jim Fleming" userId="161791bae1afb603" providerId="LiveId" clId="{A2904602-DCEE-A049-80B4-987AF77A3153}" dt="2023-09-23T22:51:54.358" v="2" actId="2696"/>
        <pc:sldMkLst>
          <pc:docMk/>
          <pc:sldMk cId="3709128226" sldId="486"/>
        </pc:sldMkLst>
      </pc:sldChg>
      <pc:sldChg chg="modSp mod ord">
        <pc:chgData name="Jim Fleming" userId="161791bae1afb603" providerId="LiveId" clId="{A2904602-DCEE-A049-80B4-987AF77A3153}" dt="2023-09-23T22:52:48.345" v="27" actId="6549"/>
        <pc:sldMkLst>
          <pc:docMk/>
          <pc:sldMk cId="95395388" sldId="487"/>
        </pc:sldMkLst>
      </pc:sldChg>
      <pc:sldChg chg="del">
        <pc:chgData name="Jim Fleming" userId="161791bae1afb603" providerId="LiveId" clId="{A2904602-DCEE-A049-80B4-987AF77A3153}" dt="2023-09-23T22:53:19.566" v="31" actId="2696"/>
        <pc:sldMkLst>
          <pc:docMk/>
          <pc:sldMk cId="4236585449" sldId="488"/>
        </pc:sldMkLst>
      </pc:sldChg>
      <pc:sldChg chg="del">
        <pc:chgData name="Jim Fleming" userId="161791bae1afb603" providerId="LiveId" clId="{A2904602-DCEE-A049-80B4-987AF77A3153}" dt="2023-09-23T22:53:19.566" v="31" actId="2696"/>
        <pc:sldMkLst>
          <pc:docMk/>
          <pc:sldMk cId="2138533639" sldId="489"/>
        </pc:sldMkLst>
      </pc:sldChg>
      <pc:sldChg chg="del">
        <pc:chgData name="Jim Fleming" userId="161791bae1afb603" providerId="LiveId" clId="{A2904602-DCEE-A049-80B4-987AF77A3153}" dt="2023-09-23T22:53:19.566" v="31" actId="2696"/>
        <pc:sldMkLst>
          <pc:docMk/>
          <pc:sldMk cId="1773743807" sldId="490"/>
        </pc:sldMkLst>
      </pc:sldChg>
      <pc:sldChg chg="del">
        <pc:chgData name="Jim Fleming" userId="161791bae1afb603" providerId="LiveId" clId="{A2904602-DCEE-A049-80B4-987AF77A3153}" dt="2023-09-23T22:53:19.566" v="31" actId="2696"/>
        <pc:sldMkLst>
          <pc:docMk/>
          <pc:sldMk cId="1321751761" sldId="491"/>
        </pc:sldMkLst>
      </pc:sldChg>
      <pc:sldChg chg="del">
        <pc:chgData name="Jim Fleming" userId="161791bae1afb603" providerId="LiveId" clId="{A2904602-DCEE-A049-80B4-987AF77A3153}" dt="2023-09-23T22:53:19.566" v="31" actId="2696"/>
        <pc:sldMkLst>
          <pc:docMk/>
          <pc:sldMk cId="1840517385" sldId="504"/>
        </pc:sldMkLst>
      </pc:sldChg>
      <pc:sldChg chg="del">
        <pc:chgData name="Jim Fleming" userId="161791bae1afb603" providerId="LiveId" clId="{A2904602-DCEE-A049-80B4-987AF77A3153}" dt="2023-09-23T22:51:55.077" v="3" actId="2696"/>
        <pc:sldMkLst>
          <pc:docMk/>
          <pc:sldMk cId="3278007702" sldId="505"/>
        </pc:sldMkLst>
      </pc:sldChg>
      <pc:sldChg chg="del">
        <pc:chgData name="Jim Fleming" userId="161791bae1afb603" providerId="LiveId" clId="{A2904602-DCEE-A049-80B4-987AF77A3153}" dt="2023-09-23T22:51:58.305" v="4" actId="2696"/>
        <pc:sldMkLst>
          <pc:docMk/>
          <pc:sldMk cId="4287106677" sldId="506"/>
        </pc:sldMkLst>
      </pc:sldChg>
      <pc:sldChg chg="del">
        <pc:chgData name="Jim Fleming" userId="161791bae1afb603" providerId="LiveId" clId="{A2904602-DCEE-A049-80B4-987AF77A3153}" dt="2023-09-23T22:51:51.668" v="0" actId="2696"/>
        <pc:sldMkLst>
          <pc:docMk/>
          <pc:sldMk cId="2366899281" sldId="507"/>
        </pc:sldMkLst>
      </pc:sldChg>
      <pc:sldChg chg="del">
        <pc:chgData name="Jim Fleming" userId="161791bae1afb603" providerId="LiveId" clId="{A2904602-DCEE-A049-80B4-987AF77A3153}" dt="2023-09-23T22:51:51.668" v="0" actId="2696"/>
        <pc:sldMkLst>
          <pc:docMk/>
          <pc:sldMk cId="3822023154" sldId="508"/>
        </pc:sldMkLst>
      </pc:sldChg>
      <pc:sldChg chg="del">
        <pc:chgData name="Jim Fleming" userId="161791bae1afb603" providerId="LiveId" clId="{A2904602-DCEE-A049-80B4-987AF77A3153}" dt="2023-09-23T22:51:51.668" v="0" actId="2696"/>
        <pc:sldMkLst>
          <pc:docMk/>
          <pc:sldMk cId="776758582" sldId="509"/>
        </pc:sldMkLst>
      </pc:sldChg>
      <pc:sldChg chg="del">
        <pc:chgData name="Jim Fleming" userId="161791bae1afb603" providerId="LiveId" clId="{A2904602-DCEE-A049-80B4-987AF77A3153}" dt="2023-09-23T22:51:51.668" v="0" actId="2696"/>
        <pc:sldMkLst>
          <pc:docMk/>
          <pc:sldMk cId="2480028980" sldId="510"/>
        </pc:sldMkLst>
      </pc:sldChg>
      <pc:sldChg chg="del">
        <pc:chgData name="Jim Fleming" userId="161791bae1afb603" providerId="LiveId" clId="{A2904602-DCEE-A049-80B4-987AF77A3153}" dt="2023-09-23T22:51:51.668" v="0" actId="2696"/>
        <pc:sldMkLst>
          <pc:docMk/>
          <pc:sldMk cId="2015059262" sldId="511"/>
        </pc:sldMkLst>
      </pc:sldChg>
      <pc:sldChg chg="del">
        <pc:chgData name="Jim Fleming" userId="161791bae1afb603" providerId="LiveId" clId="{A2904602-DCEE-A049-80B4-987AF77A3153}" dt="2023-09-23T22:51:51.668" v="0" actId="2696"/>
        <pc:sldMkLst>
          <pc:docMk/>
          <pc:sldMk cId="2523544403" sldId="512"/>
        </pc:sldMkLst>
      </pc:sldChg>
      <pc:sldChg chg="del">
        <pc:chgData name="Jim Fleming" userId="161791bae1afb603" providerId="LiveId" clId="{A2904602-DCEE-A049-80B4-987AF77A3153}" dt="2023-09-23T22:51:51.668" v="0" actId="2696"/>
        <pc:sldMkLst>
          <pc:docMk/>
          <pc:sldMk cId="3259361179" sldId="513"/>
        </pc:sldMkLst>
      </pc:sldChg>
      <pc:sldChg chg="del">
        <pc:chgData name="Jim Fleming" userId="161791bae1afb603" providerId="LiveId" clId="{A2904602-DCEE-A049-80B4-987AF77A3153}" dt="2023-09-23T22:51:51.668" v="0" actId="2696"/>
        <pc:sldMkLst>
          <pc:docMk/>
          <pc:sldMk cId="2095693394" sldId="514"/>
        </pc:sldMkLst>
      </pc:sldChg>
      <pc:sldChg chg="del">
        <pc:chgData name="Jim Fleming" userId="161791bae1afb603" providerId="LiveId" clId="{A2904602-DCEE-A049-80B4-987AF77A3153}" dt="2023-09-23T22:51:51.668" v="0" actId="2696"/>
        <pc:sldMkLst>
          <pc:docMk/>
          <pc:sldMk cId="2206136913" sldId="515"/>
        </pc:sldMkLst>
      </pc:sldChg>
      <pc:sldChg chg="del">
        <pc:chgData name="Jim Fleming" userId="161791bae1afb603" providerId="LiveId" clId="{A2904602-DCEE-A049-80B4-987AF77A3153}" dt="2023-09-23T22:51:51.668" v="0" actId="2696"/>
        <pc:sldMkLst>
          <pc:docMk/>
          <pc:sldMk cId="1085568665" sldId="516"/>
        </pc:sldMkLst>
      </pc:sldChg>
      <pc:sldChg chg="del">
        <pc:chgData name="Jim Fleming" userId="161791bae1afb603" providerId="LiveId" clId="{A2904602-DCEE-A049-80B4-987AF77A3153}" dt="2023-09-23T22:51:51.668" v="0" actId="2696"/>
        <pc:sldMkLst>
          <pc:docMk/>
          <pc:sldMk cId="91161826" sldId="517"/>
        </pc:sldMkLst>
      </pc:sldChg>
      <pc:sldChg chg="del">
        <pc:chgData name="Jim Fleming" userId="161791bae1afb603" providerId="LiveId" clId="{A2904602-DCEE-A049-80B4-987AF77A3153}" dt="2023-09-23T22:51:51.668" v="0" actId="2696"/>
        <pc:sldMkLst>
          <pc:docMk/>
          <pc:sldMk cId="2845338957" sldId="518"/>
        </pc:sldMkLst>
      </pc:sldChg>
      <pc:sldChg chg="del">
        <pc:chgData name="Jim Fleming" userId="161791bae1afb603" providerId="LiveId" clId="{A2904602-DCEE-A049-80B4-987AF77A3153}" dt="2023-09-23T22:51:51.668" v="0" actId="2696"/>
        <pc:sldMkLst>
          <pc:docMk/>
          <pc:sldMk cId="2438835787" sldId="519"/>
        </pc:sldMkLst>
      </pc:sldChg>
      <pc:sldChg chg="del">
        <pc:chgData name="Jim Fleming" userId="161791bae1afb603" providerId="LiveId" clId="{A2904602-DCEE-A049-80B4-987AF77A3153}" dt="2023-09-23T22:51:51.668" v="0" actId="2696"/>
        <pc:sldMkLst>
          <pc:docMk/>
          <pc:sldMk cId="1179214698" sldId="520"/>
        </pc:sldMkLst>
      </pc:sldChg>
      <pc:sldChg chg="modSp mod ord">
        <pc:chgData name="Jim Fleming" userId="161791bae1afb603" providerId="LiveId" clId="{A2904602-DCEE-A049-80B4-987AF77A3153}" dt="2023-09-23T22:52:53.377" v="30" actId="6549"/>
        <pc:sldMkLst>
          <pc:docMk/>
          <pc:sldMk cId="585080306" sldId="521"/>
        </pc:sldMkLst>
      </pc:sldChg>
      <pc:sldChg chg="addSp modSp add del mod ord modShow">
        <pc:chgData name="Jim Fleming" userId="161791bae1afb603" providerId="LiveId" clId="{A2904602-DCEE-A049-80B4-987AF77A3153}" dt="2023-09-23T23:01:17" v="281" actId="2696"/>
        <pc:sldMkLst>
          <pc:docMk/>
          <pc:sldMk cId="671289924" sldId="522"/>
        </pc:sldMkLst>
      </pc:sldChg>
      <pc:sldChg chg="addSp modSp add mod">
        <pc:chgData name="Jim Fleming" userId="161791bae1afb603" providerId="LiveId" clId="{A2904602-DCEE-A049-80B4-987AF77A3153}" dt="2023-09-23T23:04:52.458" v="319" actId="207"/>
        <pc:sldMkLst>
          <pc:docMk/>
          <pc:sldMk cId="82948758" sldId="523"/>
        </pc:sldMkLst>
      </pc:sldChg>
      <pc:sldChg chg="modSp add mod">
        <pc:chgData name="Jim Fleming" userId="161791bae1afb603" providerId="LiveId" clId="{A2904602-DCEE-A049-80B4-987AF77A3153}" dt="2023-09-23T23:03:05.759" v="306" actId="20577"/>
        <pc:sldMkLst>
          <pc:docMk/>
          <pc:sldMk cId="3286281656" sldId="524"/>
        </pc:sldMkLst>
      </pc:sldChg>
      <pc:sldChg chg="modSp add mod">
        <pc:chgData name="Jim Fleming" userId="161791bae1afb603" providerId="LiveId" clId="{A2904602-DCEE-A049-80B4-987AF77A3153}" dt="2023-09-23T23:03:04.700" v="305" actId="20577"/>
        <pc:sldMkLst>
          <pc:docMk/>
          <pc:sldMk cId="3699286296" sldId="525"/>
        </pc:sldMkLst>
      </pc:sldChg>
      <pc:sldChg chg="modSp add mod">
        <pc:chgData name="Jim Fleming" userId="161791bae1afb603" providerId="LiveId" clId="{A2904602-DCEE-A049-80B4-987AF77A3153}" dt="2023-09-23T23:03:03.323" v="304" actId="20577"/>
        <pc:sldMkLst>
          <pc:docMk/>
          <pc:sldMk cId="2034044102" sldId="526"/>
        </pc:sldMkLst>
      </pc:sldChg>
      <pc:sldChg chg="modSp add mod">
        <pc:chgData name="Jim Fleming" userId="161791bae1afb603" providerId="LiveId" clId="{A2904602-DCEE-A049-80B4-987AF77A3153}" dt="2023-09-23T23:03:30.521" v="312" actId="207"/>
        <pc:sldMkLst>
          <pc:docMk/>
          <pc:sldMk cId="2524198332" sldId="527"/>
        </pc:sldMkLst>
      </pc:sldChg>
      <pc:sldChg chg="modSp add mod">
        <pc:chgData name="Jim Fleming" userId="161791bae1afb603" providerId="LiveId" clId="{A2904602-DCEE-A049-80B4-987AF77A3153}" dt="2023-09-23T23:03:41.217" v="315" actId="207"/>
        <pc:sldMkLst>
          <pc:docMk/>
          <pc:sldMk cId="1522105617" sldId="528"/>
        </pc:sldMkLst>
      </pc:sldChg>
      <pc:sldChg chg="add">
        <pc:chgData name="Jim Fleming" userId="161791bae1afb603" providerId="LiveId" clId="{A2904602-DCEE-A049-80B4-987AF77A3153}" dt="2023-09-23T23:04:42.531" v="316" actId="2890"/>
        <pc:sldMkLst>
          <pc:docMk/>
          <pc:sldMk cId="1722007129" sldId="529"/>
        </pc:sldMkLst>
      </pc:sldChg>
      <pc:sldChg chg="add mod ord modShow">
        <pc:chgData name="Jim Fleming" userId="161791bae1afb603" providerId="LiveId" clId="{A2904602-DCEE-A049-80B4-987AF77A3153}" dt="2023-09-23T23:05:09.212" v="323" actId="729"/>
        <pc:sldMkLst>
          <pc:docMk/>
          <pc:sldMk cId="2125220031" sldId="530"/>
        </pc:sldMkLst>
      </pc:sldChg>
      <pc:sldChg chg="modSp add mod ord">
        <pc:chgData name="Jim Fleming" userId="161791bae1afb603" providerId="LiveId" clId="{A2904602-DCEE-A049-80B4-987AF77A3153}" dt="2023-09-23T23:07:15.741" v="352" actId="20577"/>
        <pc:sldMkLst>
          <pc:docMk/>
          <pc:sldMk cId="3610940258" sldId="531"/>
        </pc:sldMkLst>
      </pc:sldChg>
    </pc:docChg>
  </pc:docChgLst>
  <pc:docChgLst>
    <pc:chgData name="Jim Fleming" userId="161791bae1afb603" providerId="LiveId" clId="{49D3FCA3-1F1B-8748-B9E5-DAC99CF0A7F6}"/>
    <pc:docChg chg="undo custSel addSld delSld modSld sldOrd">
      <pc:chgData name="Jim Fleming" userId="161791bae1afb603" providerId="LiveId" clId="{49D3FCA3-1F1B-8748-B9E5-DAC99CF0A7F6}" dt="2024-09-07T14:44:26.237" v="495"/>
      <pc:docMkLst>
        <pc:docMk/>
      </pc:docMkLst>
      <pc:sldChg chg="addSp delSp modSp add mod modAnim">
        <pc:chgData name="Jim Fleming" userId="161791bae1afb603" providerId="LiveId" clId="{49D3FCA3-1F1B-8748-B9E5-DAC99CF0A7F6}" dt="2024-09-07T14:44:26.237" v="495"/>
        <pc:sldMkLst>
          <pc:docMk/>
          <pc:sldMk cId="1321751761" sldId="491"/>
        </pc:sldMkLst>
      </pc:sldChg>
      <pc:sldChg chg="modSp mod">
        <pc:chgData name="Jim Fleming" userId="161791bae1afb603" providerId="LiveId" clId="{49D3FCA3-1F1B-8748-B9E5-DAC99CF0A7F6}" dt="2024-09-06T21:43:13.276" v="10" actId="6549"/>
        <pc:sldMkLst>
          <pc:docMk/>
          <pc:sldMk cId="384459236" sldId="666"/>
        </pc:sldMkLst>
        <pc:spChg chg="mod">
          <ac:chgData name="Jim Fleming" userId="161791bae1afb603" providerId="LiveId" clId="{49D3FCA3-1F1B-8748-B9E5-DAC99CF0A7F6}" dt="2024-09-06T21:43:13.276" v="10" actId="6549"/>
          <ac:spMkLst>
            <pc:docMk/>
            <pc:sldMk cId="384459236" sldId="666"/>
            <ac:spMk id="2" creationId="{F7C5E659-3FCE-85B7-35DF-8AD98DBD3BD2}"/>
          </ac:spMkLst>
        </pc:spChg>
      </pc:sldChg>
      <pc:sldChg chg="modSp mod ord">
        <pc:chgData name="Jim Fleming" userId="161791bae1afb603" providerId="LiveId" clId="{49D3FCA3-1F1B-8748-B9E5-DAC99CF0A7F6}" dt="2024-09-06T21:52:00.708" v="49" actId="20578"/>
        <pc:sldMkLst>
          <pc:docMk/>
          <pc:sldMk cId="1329755425" sldId="681"/>
        </pc:sldMkLst>
      </pc:sldChg>
      <pc:sldChg chg="del">
        <pc:chgData name="Jim Fleming" userId="161791bae1afb603" providerId="LiveId" clId="{49D3FCA3-1F1B-8748-B9E5-DAC99CF0A7F6}" dt="2024-09-07T13:33:26.629" v="155" actId="2696"/>
        <pc:sldMkLst>
          <pc:docMk/>
          <pc:sldMk cId="2098405941" sldId="683"/>
        </pc:sldMkLst>
      </pc:sldChg>
      <pc:sldChg chg="add del">
        <pc:chgData name="Jim Fleming" userId="161791bae1afb603" providerId="LiveId" clId="{49D3FCA3-1F1B-8748-B9E5-DAC99CF0A7F6}" dt="2024-09-07T13:33:18.665" v="151" actId="2696"/>
        <pc:sldMkLst>
          <pc:docMk/>
          <pc:sldMk cId="2185537649" sldId="685"/>
        </pc:sldMkLst>
      </pc:sldChg>
      <pc:sldChg chg="del">
        <pc:chgData name="Jim Fleming" userId="161791bae1afb603" providerId="LiveId" clId="{49D3FCA3-1F1B-8748-B9E5-DAC99CF0A7F6}" dt="2024-09-07T13:33:24.707" v="154" actId="2696"/>
        <pc:sldMkLst>
          <pc:docMk/>
          <pc:sldMk cId="2402149752" sldId="686"/>
        </pc:sldMkLst>
      </pc:sldChg>
      <pc:sldChg chg="del">
        <pc:chgData name="Jim Fleming" userId="161791bae1afb603" providerId="LiveId" clId="{49D3FCA3-1F1B-8748-B9E5-DAC99CF0A7F6}" dt="2024-09-06T21:44:31.135" v="36" actId="2696"/>
        <pc:sldMkLst>
          <pc:docMk/>
          <pc:sldMk cId="766711840" sldId="687"/>
        </pc:sldMkLst>
      </pc:sldChg>
      <pc:sldChg chg="del">
        <pc:chgData name="Jim Fleming" userId="161791bae1afb603" providerId="LiveId" clId="{49D3FCA3-1F1B-8748-B9E5-DAC99CF0A7F6}" dt="2024-09-06T21:44:29.798" v="35" actId="2696"/>
        <pc:sldMkLst>
          <pc:docMk/>
          <pc:sldMk cId="2474993172" sldId="689"/>
        </pc:sldMkLst>
      </pc:sldChg>
      <pc:sldChg chg="del">
        <pc:chgData name="Jim Fleming" userId="161791bae1afb603" providerId="LiveId" clId="{49D3FCA3-1F1B-8748-B9E5-DAC99CF0A7F6}" dt="2024-09-06T21:44:33.958" v="38" actId="2696"/>
        <pc:sldMkLst>
          <pc:docMk/>
          <pc:sldMk cId="104480876" sldId="693"/>
        </pc:sldMkLst>
      </pc:sldChg>
      <pc:sldChg chg="del">
        <pc:chgData name="Jim Fleming" userId="161791bae1afb603" providerId="LiveId" clId="{49D3FCA3-1F1B-8748-B9E5-DAC99CF0A7F6}" dt="2024-09-06T21:43:19.614" v="11" actId="2696"/>
        <pc:sldMkLst>
          <pc:docMk/>
          <pc:sldMk cId="1994574996" sldId="695"/>
        </pc:sldMkLst>
      </pc:sldChg>
      <pc:sldChg chg="del">
        <pc:chgData name="Jim Fleming" userId="161791bae1afb603" providerId="LiveId" clId="{49D3FCA3-1F1B-8748-B9E5-DAC99CF0A7F6}" dt="2024-09-07T13:33:20.942" v="152" actId="2696"/>
        <pc:sldMkLst>
          <pc:docMk/>
          <pc:sldMk cId="4205224577" sldId="696"/>
        </pc:sldMkLst>
      </pc:sldChg>
      <pc:sldChg chg="del">
        <pc:chgData name="Jim Fleming" userId="161791bae1afb603" providerId="LiveId" clId="{49D3FCA3-1F1B-8748-B9E5-DAC99CF0A7F6}" dt="2024-09-06T21:44:24.267" v="32" actId="2696"/>
        <pc:sldMkLst>
          <pc:docMk/>
          <pc:sldMk cId="4098971549" sldId="697"/>
        </pc:sldMkLst>
      </pc:sldChg>
      <pc:sldChg chg="del">
        <pc:chgData name="Jim Fleming" userId="161791bae1afb603" providerId="LiveId" clId="{49D3FCA3-1F1B-8748-B9E5-DAC99CF0A7F6}" dt="2024-09-07T13:33:23.132" v="153" actId="2696"/>
        <pc:sldMkLst>
          <pc:docMk/>
          <pc:sldMk cId="1565996865" sldId="698"/>
        </pc:sldMkLst>
      </pc:sldChg>
      <pc:sldChg chg="modSp del mod ord">
        <pc:chgData name="Jim Fleming" userId="161791bae1afb603" providerId="LiveId" clId="{49D3FCA3-1F1B-8748-B9E5-DAC99CF0A7F6}" dt="2024-09-07T14:36:23.039" v="453" actId="2696"/>
        <pc:sldMkLst>
          <pc:docMk/>
          <pc:sldMk cId="731864312" sldId="699"/>
        </pc:sldMkLst>
      </pc:sldChg>
      <pc:sldChg chg="del">
        <pc:chgData name="Jim Fleming" userId="161791bae1afb603" providerId="LiveId" clId="{49D3FCA3-1F1B-8748-B9E5-DAC99CF0A7F6}" dt="2024-09-07T13:33:27.774" v="156" actId="2696"/>
        <pc:sldMkLst>
          <pc:docMk/>
          <pc:sldMk cId="3848641512" sldId="700"/>
        </pc:sldMkLst>
      </pc:sldChg>
      <pc:sldChg chg="modSp mod ord">
        <pc:chgData name="Jim Fleming" userId="161791bae1afb603" providerId="LiveId" clId="{49D3FCA3-1F1B-8748-B9E5-DAC99CF0A7F6}" dt="2024-09-07T14:22:16.530" v="422" actId="20578"/>
        <pc:sldMkLst>
          <pc:docMk/>
          <pc:sldMk cId="416027302" sldId="701"/>
        </pc:sldMkLst>
      </pc:sldChg>
      <pc:sldChg chg="del">
        <pc:chgData name="Jim Fleming" userId="161791bae1afb603" providerId="LiveId" clId="{49D3FCA3-1F1B-8748-B9E5-DAC99CF0A7F6}" dt="2024-09-06T21:44:33.172" v="37" actId="2696"/>
        <pc:sldMkLst>
          <pc:docMk/>
          <pc:sldMk cId="582988402" sldId="702"/>
        </pc:sldMkLst>
      </pc:sldChg>
      <pc:sldChg chg="modSp mod ord">
        <pc:chgData name="Jim Fleming" userId="161791bae1afb603" providerId="LiveId" clId="{49D3FCA3-1F1B-8748-B9E5-DAC99CF0A7F6}" dt="2024-09-07T14:21:05.227" v="421" actId="20578"/>
        <pc:sldMkLst>
          <pc:docMk/>
          <pc:sldMk cId="1955576728" sldId="703"/>
        </pc:sldMkLst>
      </pc:sldChg>
      <pc:sldChg chg="del">
        <pc:chgData name="Jim Fleming" userId="161791bae1afb603" providerId="LiveId" clId="{49D3FCA3-1F1B-8748-B9E5-DAC99CF0A7F6}" dt="2024-09-06T21:44:35.963" v="39" actId="2696"/>
        <pc:sldMkLst>
          <pc:docMk/>
          <pc:sldMk cId="2820433360" sldId="704"/>
        </pc:sldMkLst>
      </pc:sldChg>
      <pc:sldChg chg="modSp add mod ord">
        <pc:chgData name="Jim Fleming" userId="161791bae1afb603" providerId="LiveId" clId="{49D3FCA3-1F1B-8748-B9E5-DAC99CF0A7F6}" dt="2024-09-07T14:24:01.224" v="425" actId="20578"/>
        <pc:sldMkLst>
          <pc:docMk/>
          <pc:sldMk cId="4221127941" sldId="704"/>
        </pc:sldMkLst>
      </pc:sldChg>
      <pc:sldChg chg="del">
        <pc:chgData name="Jim Fleming" userId="161791bae1afb603" providerId="LiveId" clId="{49D3FCA3-1F1B-8748-B9E5-DAC99CF0A7F6}" dt="2024-09-06T21:44:12.420" v="28" actId="2696"/>
        <pc:sldMkLst>
          <pc:docMk/>
          <pc:sldMk cId="3435805457" sldId="705"/>
        </pc:sldMkLst>
      </pc:sldChg>
      <pc:sldChg chg="addSp delSp modSp add mod ord">
        <pc:chgData name="Jim Fleming" userId="161791bae1afb603" providerId="LiveId" clId="{49D3FCA3-1F1B-8748-B9E5-DAC99CF0A7F6}" dt="2024-09-07T14:24:29.616" v="428" actId="20578"/>
        <pc:sldMkLst>
          <pc:docMk/>
          <pc:sldMk cId="4272980844" sldId="705"/>
        </pc:sldMkLst>
      </pc:sldChg>
      <pc:sldChg chg="del">
        <pc:chgData name="Jim Fleming" userId="161791bae1afb603" providerId="LiveId" clId="{49D3FCA3-1F1B-8748-B9E5-DAC99CF0A7F6}" dt="2024-09-06T21:44:17.885" v="29" actId="2696"/>
        <pc:sldMkLst>
          <pc:docMk/>
          <pc:sldMk cId="3538433634" sldId="706"/>
        </pc:sldMkLst>
      </pc:sldChg>
      <pc:sldChg chg="addSp modSp add mod ord modAnim chgLayout">
        <pc:chgData name="Jim Fleming" userId="161791bae1afb603" providerId="LiveId" clId="{49D3FCA3-1F1B-8748-B9E5-DAC99CF0A7F6}" dt="2024-09-07T14:09:12.331" v="379" actId="6549"/>
        <pc:sldMkLst>
          <pc:docMk/>
          <pc:sldMk cId="3654452116" sldId="706"/>
        </pc:sldMkLst>
      </pc:sldChg>
      <pc:sldChg chg="add ord modAnim">
        <pc:chgData name="Jim Fleming" userId="161791bae1afb603" providerId="LiveId" clId="{49D3FCA3-1F1B-8748-B9E5-DAC99CF0A7F6}" dt="2024-09-07T14:09:28.187" v="383"/>
        <pc:sldMkLst>
          <pc:docMk/>
          <pc:sldMk cId="12740938" sldId="707"/>
        </pc:sldMkLst>
      </pc:sldChg>
      <pc:sldChg chg="del">
        <pc:chgData name="Jim Fleming" userId="161791bae1afb603" providerId="LiveId" clId="{49D3FCA3-1F1B-8748-B9E5-DAC99CF0A7F6}" dt="2024-09-06T21:44:21.155" v="30" actId="2696"/>
        <pc:sldMkLst>
          <pc:docMk/>
          <pc:sldMk cId="4162580471" sldId="707"/>
        </pc:sldMkLst>
      </pc:sldChg>
      <pc:sldChg chg="del">
        <pc:chgData name="Jim Fleming" userId="161791bae1afb603" providerId="LiveId" clId="{49D3FCA3-1F1B-8748-B9E5-DAC99CF0A7F6}" dt="2024-09-06T21:44:21.970" v="31" actId="2696"/>
        <pc:sldMkLst>
          <pc:docMk/>
          <pc:sldMk cId="312951165" sldId="708"/>
        </pc:sldMkLst>
      </pc:sldChg>
      <pc:sldChg chg="add ord">
        <pc:chgData name="Jim Fleming" userId="161791bae1afb603" providerId="LiveId" clId="{49D3FCA3-1F1B-8748-B9E5-DAC99CF0A7F6}" dt="2024-09-07T14:10:38.652" v="385" actId="20578"/>
        <pc:sldMkLst>
          <pc:docMk/>
          <pc:sldMk cId="2521693306" sldId="708"/>
        </pc:sldMkLst>
      </pc:sldChg>
      <pc:sldChg chg="modSp add mod ord">
        <pc:chgData name="Jim Fleming" userId="161791bae1afb603" providerId="LiveId" clId="{49D3FCA3-1F1B-8748-B9E5-DAC99CF0A7F6}" dt="2024-09-07T14:18:26.618" v="389" actId="207"/>
        <pc:sldMkLst>
          <pc:docMk/>
          <pc:sldMk cId="1411326122" sldId="709"/>
        </pc:sldMkLst>
      </pc:sldChg>
      <pc:sldChg chg="del">
        <pc:chgData name="Jim Fleming" userId="161791bae1afb603" providerId="LiveId" clId="{49D3FCA3-1F1B-8748-B9E5-DAC99CF0A7F6}" dt="2024-09-06T21:44:26.396" v="33" actId="2696"/>
        <pc:sldMkLst>
          <pc:docMk/>
          <pc:sldMk cId="3243147735" sldId="709"/>
        </pc:sldMkLst>
      </pc:sldChg>
      <pc:sldChg chg="add ord">
        <pc:chgData name="Jim Fleming" userId="161791bae1afb603" providerId="LiveId" clId="{49D3FCA3-1F1B-8748-B9E5-DAC99CF0A7F6}" dt="2024-09-07T14:22:58.128" v="424" actId="20578"/>
        <pc:sldMkLst>
          <pc:docMk/>
          <pc:sldMk cId="2373660825" sldId="710"/>
        </pc:sldMkLst>
      </pc:sldChg>
      <pc:sldChg chg="del">
        <pc:chgData name="Jim Fleming" userId="161791bae1afb603" providerId="LiveId" clId="{49D3FCA3-1F1B-8748-B9E5-DAC99CF0A7F6}" dt="2024-09-06T21:44:27.573" v="34" actId="2696"/>
        <pc:sldMkLst>
          <pc:docMk/>
          <pc:sldMk cId="2882528206" sldId="710"/>
        </pc:sldMkLst>
      </pc:sldChg>
      <pc:sldChg chg="add ord">
        <pc:chgData name="Jim Fleming" userId="161791bae1afb603" providerId="LiveId" clId="{49D3FCA3-1F1B-8748-B9E5-DAC99CF0A7F6}" dt="2024-09-07T14:24:05.336" v="427" actId="20578"/>
        <pc:sldMkLst>
          <pc:docMk/>
          <pc:sldMk cId="4069148607" sldId="711"/>
        </pc:sldMkLst>
      </pc:sldChg>
      <pc:sldChg chg="del">
        <pc:chgData name="Jim Fleming" userId="161791bae1afb603" providerId="LiveId" clId="{49D3FCA3-1F1B-8748-B9E5-DAC99CF0A7F6}" dt="2024-09-06T21:44:37.363" v="40" actId="2696"/>
        <pc:sldMkLst>
          <pc:docMk/>
          <pc:sldMk cId="4266667613" sldId="711"/>
        </pc:sldMkLst>
      </pc:sldChg>
      <pc:sldChg chg="add ord">
        <pc:chgData name="Jim Fleming" userId="161791bae1afb603" providerId="LiveId" clId="{49D3FCA3-1F1B-8748-B9E5-DAC99CF0A7F6}" dt="2024-09-07T14:24:33.592" v="430" actId="20578"/>
        <pc:sldMkLst>
          <pc:docMk/>
          <pc:sldMk cId="666560586" sldId="712"/>
        </pc:sldMkLst>
      </pc:sldChg>
      <pc:sldChg chg="addSp delSp modSp add mod">
        <pc:chgData name="Jim Fleming" userId="161791bae1afb603" providerId="LiveId" clId="{49D3FCA3-1F1B-8748-B9E5-DAC99CF0A7F6}" dt="2024-09-07T14:36:11.650" v="452" actId="478"/>
        <pc:sldMkLst>
          <pc:docMk/>
          <pc:sldMk cId="1265534357" sldId="713"/>
        </pc:sldMkLst>
      </pc:sldChg>
      <pc:sldChg chg="add del">
        <pc:chgData name="Jim Fleming" userId="161791bae1afb603" providerId="LiveId" clId="{49D3FCA3-1F1B-8748-B9E5-DAC99CF0A7F6}" dt="2024-09-07T14:36:24.412" v="454" actId="2696"/>
        <pc:sldMkLst>
          <pc:docMk/>
          <pc:sldMk cId="473468595" sldId="714"/>
        </pc:sldMkLst>
      </pc:sldChg>
      <pc:sldChg chg="add ord">
        <pc:chgData name="Jim Fleming" userId="161791bae1afb603" providerId="LiveId" clId="{49D3FCA3-1F1B-8748-B9E5-DAC99CF0A7F6}" dt="2024-09-07T14:41:43.702" v="456" actId="20578"/>
        <pc:sldMkLst>
          <pc:docMk/>
          <pc:sldMk cId="2731928818" sldId="714"/>
        </pc:sldMkLst>
      </pc:sldChg>
    </pc:docChg>
  </pc:docChgLst>
  <pc:docChgLst>
    <pc:chgData name="Jim Fleming" userId="161791bae1afb603" providerId="LiveId" clId="{23EF8378-4ADD-5F40-9418-EB8EC6E17B1C}"/>
    <pc:docChg chg="undo custSel addSld delSld modSld sldOrd">
      <pc:chgData name="Jim Fleming" userId="161791bae1afb603" providerId="LiveId" clId="{23EF8378-4ADD-5F40-9418-EB8EC6E17B1C}" dt="2024-09-14T20:43:11.579" v="1191" actId="2696"/>
      <pc:docMkLst>
        <pc:docMk/>
      </pc:docMkLst>
      <pc:sldChg chg="modSp mod">
        <pc:chgData name="Jim Fleming" userId="161791bae1afb603" providerId="LiveId" clId="{23EF8378-4ADD-5F40-9418-EB8EC6E17B1C}" dt="2024-09-13T20:17:10.532" v="34" actId="20577"/>
        <pc:sldMkLst>
          <pc:docMk/>
          <pc:sldMk cId="1329755425" sldId="681"/>
        </pc:sldMkLst>
      </pc:sldChg>
      <pc:sldChg chg="delSp modSp add mod delDesignElem">
        <pc:chgData name="Jim Fleming" userId="161791bae1afb603" providerId="LiveId" clId="{23EF8378-4ADD-5F40-9418-EB8EC6E17B1C}" dt="2024-09-13T20:47:20.374" v="71" actId="1076"/>
        <pc:sldMkLst>
          <pc:docMk/>
          <pc:sldMk cId="3848641512" sldId="700"/>
        </pc:sldMkLst>
      </pc:sldChg>
      <pc:sldChg chg="del">
        <pc:chgData name="Jim Fleming" userId="161791bae1afb603" providerId="LiveId" clId="{23EF8378-4ADD-5F40-9418-EB8EC6E17B1C}" dt="2024-09-13T21:40:54.762" v="207" actId="2696"/>
        <pc:sldMkLst>
          <pc:docMk/>
          <pc:sldMk cId="416027302" sldId="701"/>
        </pc:sldMkLst>
      </pc:sldChg>
      <pc:sldChg chg="modSp del mod ord">
        <pc:chgData name="Jim Fleming" userId="161791bae1afb603" providerId="LiveId" clId="{23EF8378-4ADD-5F40-9418-EB8EC6E17B1C}" dt="2024-09-13T21:12:28.340" v="201" actId="2696"/>
        <pc:sldMkLst>
          <pc:docMk/>
          <pc:sldMk cId="1955576728" sldId="703"/>
        </pc:sldMkLst>
      </pc:sldChg>
      <pc:sldChg chg="modSp mod ord">
        <pc:chgData name="Jim Fleming" userId="161791bae1afb603" providerId="LiveId" clId="{23EF8378-4ADD-5F40-9418-EB8EC6E17B1C}" dt="2024-09-13T21:10:26.395" v="176" actId="20578"/>
        <pc:sldMkLst>
          <pc:docMk/>
          <pc:sldMk cId="4221127941" sldId="704"/>
        </pc:sldMkLst>
      </pc:sldChg>
      <pc:sldChg chg="del">
        <pc:chgData name="Jim Fleming" userId="161791bae1afb603" providerId="LiveId" clId="{23EF8378-4ADD-5F40-9418-EB8EC6E17B1C}" dt="2024-09-13T21:40:55.972" v="208" actId="2696"/>
        <pc:sldMkLst>
          <pc:docMk/>
          <pc:sldMk cId="4272980844" sldId="705"/>
        </pc:sldMkLst>
      </pc:sldChg>
      <pc:sldChg chg="del">
        <pc:chgData name="Jim Fleming" userId="161791bae1afb603" providerId="LiveId" clId="{23EF8378-4ADD-5F40-9418-EB8EC6E17B1C}" dt="2024-09-13T20:16:12.907" v="12" actId="2696"/>
        <pc:sldMkLst>
          <pc:docMk/>
          <pc:sldMk cId="3654452116" sldId="706"/>
        </pc:sldMkLst>
      </pc:sldChg>
      <pc:sldChg chg="modSp add del mod">
        <pc:chgData name="Jim Fleming" userId="161791bae1afb603" providerId="LiveId" clId="{23EF8378-4ADD-5F40-9418-EB8EC6E17B1C}" dt="2024-09-13T20:46:16.029" v="56" actId="2696"/>
        <pc:sldMkLst>
          <pc:docMk/>
          <pc:sldMk cId="3655763943" sldId="706"/>
        </pc:sldMkLst>
      </pc:sldChg>
      <pc:sldChg chg="modSp add mod ord modShow">
        <pc:chgData name="Jim Fleming" userId="161791bae1afb603" providerId="LiveId" clId="{23EF8378-4ADD-5F40-9418-EB8EC6E17B1C}" dt="2024-09-13T20:50:06.547" v="142" actId="20578"/>
        <pc:sldMkLst>
          <pc:docMk/>
          <pc:sldMk cId="3802756103" sldId="706"/>
        </pc:sldMkLst>
      </pc:sldChg>
      <pc:sldChg chg="del">
        <pc:chgData name="Jim Fleming" userId="161791bae1afb603" providerId="LiveId" clId="{23EF8378-4ADD-5F40-9418-EB8EC6E17B1C}" dt="2024-09-13T20:16:14.169" v="13" actId="2696"/>
        <pc:sldMkLst>
          <pc:docMk/>
          <pc:sldMk cId="12740938" sldId="707"/>
        </pc:sldMkLst>
      </pc:sldChg>
      <pc:sldChg chg="addSp delSp modSp add mod ord">
        <pc:chgData name="Jim Fleming" userId="161791bae1afb603" providerId="LiveId" clId="{23EF8378-4ADD-5F40-9418-EB8EC6E17B1C}" dt="2024-09-14T20:08:54.334" v="1136" actId="20578"/>
        <pc:sldMkLst>
          <pc:docMk/>
          <pc:sldMk cId="2342168158" sldId="707"/>
        </pc:sldMkLst>
      </pc:sldChg>
      <pc:sldChg chg="modSp add del mod ord">
        <pc:chgData name="Jim Fleming" userId="161791bae1afb603" providerId="LiveId" clId="{23EF8378-4ADD-5F40-9418-EB8EC6E17B1C}" dt="2024-09-14T20:41:19.865" v="1188" actId="2696"/>
        <pc:sldMkLst>
          <pc:docMk/>
          <pc:sldMk cId="609746384" sldId="708"/>
        </pc:sldMkLst>
      </pc:sldChg>
      <pc:sldChg chg="del">
        <pc:chgData name="Jim Fleming" userId="161791bae1afb603" providerId="LiveId" clId="{23EF8378-4ADD-5F40-9418-EB8EC6E17B1C}" dt="2024-09-13T20:16:18.012" v="15" actId="2696"/>
        <pc:sldMkLst>
          <pc:docMk/>
          <pc:sldMk cId="2521693306" sldId="708"/>
        </pc:sldMkLst>
      </pc:sldChg>
      <pc:sldChg chg="modSp add del mod ord">
        <pc:chgData name="Jim Fleming" userId="161791bae1afb603" providerId="LiveId" clId="{23EF8378-4ADD-5F40-9418-EB8EC6E17B1C}" dt="2024-09-14T20:41:20.821" v="1189" actId="2696"/>
        <pc:sldMkLst>
          <pc:docMk/>
          <pc:sldMk cId="708283584" sldId="709"/>
        </pc:sldMkLst>
      </pc:sldChg>
      <pc:sldChg chg="del">
        <pc:chgData name="Jim Fleming" userId="161791bae1afb603" providerId="LiveId" clId="{23EF8378-4ADD-5F40-9418-EB8EC6E17B1C}" dt="2024-09-13T20:16:15.838" v="14" actId="2696"/>
        <pc:sldMkLst>
          <pc:docMk/>
          <pc:sldMk cId="1411326122" sldId="709"/>
        </pc:sldMkLst>
      </pc:sldChg>
      <pc:sldChg chg="add ord">
        <pc:chgData name="Jim Fleming" userId="161791bae1afb603" providerId="LiveId" clId="{23EF8378-4ADD-5F40-9418-EB8EC6E17B1C}" dt="2024-09-13T21:40:00.417" v="203" actId="20578"/>
        <pc:sldMkLst>
          <pc:docMk/>
          <pc:sldMk cId="1444897349" sldId="710"/>
        </pc:sldMkLst>
      </pc:sldChg>
      <pc:sldChg chg="del">
        <pc:chgData name="Jim Fleming" userId="161791bae1afb603" providerId="LiveId" clId="{23EF8378-4ADD-5F40-9418-EB8EC6E17B1C}" dt="2024-09-13T20:16:19.048" v="16" actId="2696"/>
        <pc:sldMkLst>
          <pc:docMk/>
          <pc:sldMk cId="2373660825" sldId="710"/>
        </pc:sldMkLst>
      </pc:sldChg>
      <pc:sldChg chg="add ord">
        <pc:chgData name="Jim Fleming" userId="161791bae1afb603" providerId="LiveId" clId="{23EF8378-4ADD-5F40-9418-EB8EC6E17B1C}" dt="2024-09-13T21:40:45.936" v="205" actId="20578"/>
        <pc:sldMkLst>
          <pc:docMk/>
          <pc:sldMk cId="4011229242" sldId="711"/>
        </pc:sldMkLst>
      </pc:sldChg>
      <pc:sldChg chg="del">
        <pc:chgData name="Jim Fleming" userId="161791bae1afb603" providerId="LiveId" clId="{23EF8378-4ADD-5F40-9418-EB8EC6E17B1C}" dt="2024-09-13T20:16:20.234" v="17" actId="2696"/>
        <pc:sldMkLst>
          <pc:docMk/>
          <pc:sldMk cId="4069148607" sldId="711"/>
        </pc:sldMkLst>
      </pc:sldChg>
      <pc:sldChg chg="del">
        <pc:chgData name="Jim Fleming" userId="161791bae1afb603" providerId="LiveId" clId="{23EF8378-4ADD-5F40-9418-EB8EC6E17B1C}" dt="2024-09-13T20:16:21.390" v="18" actId="2696"/>
        <pc:sldMkLst>
          <pc:docMk/>
          <pc:sldMk cId="666560586" sldId="712"/>
        </pc:sldMkLst>
      </pc:sldChg>
      <pc:sldChg chg="addSp modSp add mod modAnim chgLayout">
        <pc:chgData name="Jim Fleming" userId="161791bae1afb603" providerId="LiveId" clId="{23EF8378-4ADD-5F40-9418-EB8EC6E17B1C}" dt="2024-09-13T21:45:10.850" v="417"/>
        <pc:sldMkLst>
          <pc:docMk/>
          <pc:sldMk cId="919731627" sldId="712"/>
        </pc:sldMkLst>
      </pc:sldChg>
      <pc:sldChg chg="del">
        <pc:chgData name="Jim Fleming" userId="161791bae1afb603" providerId="LiveId" clId="{23EF8378-4ADD-5F40-9418-EB8EC6E17B1C}" dt="2024-09-13T20:16:22.441" v="19" actId="2696"/>
        <pc:sldMkLst>
          <pc:docMk/>
          <pc:sldMk cId="1265534357" sldId="713"/>
        </pc:sldMkLst>
      </pc:sldChg>
      <pc:sldChg chg="add">
        <pc:chgData name="Jim Fleming" userId="161791bae1afb603" providerId="LiveId" clId="{23EF8378-4ADD-5F40-9418-EB8EC6E17B1C}" dt="2024-09-13T21:41:12.074" v="210" actId="2890"/>
        <pc:sldMkLst>
          <pc:docMk/>
          <pc:sldMk cId="1439607761" sldId="713"/>
        </pc:sldMkLst>
      </pc:sldChg>
      <pc:sldChg chg="add del ord">
        <pc:chgData name="Jim Fleming" userId="161791bae1afb603" providerId="LiveId" clId="{23EF8378-4ADD-5F40-9418-EB8EC6E17B1C}" dt="2024-09-14T20:43:11.579" v="1191" actId="2696"/>
        <pc:sldMkLst>
          <pc:docMk/>
          <pc:sldMk cId="1561203178" sldId="714"/>
        </pc:sldMkLst>
      </pc:sldChg>
      <pc:sldChg chg="del">
        <pc:chgData name="Jim Fleming" userId="161791bae1afb603" providerId="LiveId" clId="{23EF8378-4ADD-5F40-9418-EB8EC6E17B1C}" dt="2024-09-13T20:16:23.482" v="20" actId="2696"/>
        <pc:sldMkLst>
          <pc:docMk/>
          <pc:sldMk cId="2731928818" sldId="714"/>
        </pc:sldMkLst>
      </pc:sldChg>
      <pc:sldChg chg="modSp add modAnim">
        <pc:chgData name="Jim Fleming" userId="161791bae1afb603" providerId="LiveId" clId="{23EF8378-4ADD-5F40-9418-EB8EC6E17B1C}" dt="2024-09-14T20:36:03.433" v="1187"/>
        <pc:sldMkLst>
          <pc:docMk/>
          <pc:sldMk cId="1188285027" sldId="715"/>
        </pc:sldMkLst>
      </pc:sldChg>
      <pc:sldChg chg="addSp delSp modSp new del mod modAnim">
        <pc:chgData name="Jim Fleming" userId="161791bae1afb603" providerId="LiveId" clId="{23EF8378-4ADD-5F40-9418-EB8EC6E17B1C}" dt="2024-09-14T20:06:23.490" v="1095" actId="2696"/>
        <pc:sldMkLst>
          <pc:docMk/>
          <pc:sldMk cId="349820890" sldId="716"/>
        </pc:sldMkLst>
      </pc:sldChg>
      <pc:sldChg chg="modSp add del mod modAnim">
        <pc:chgData name="Jim Fleming" userId="161791bae1afb603" providerId="LiveId" clId="{23EF8378-4ADD-5F40-9418-EB8EC6E17B1C}" dt="2024-09-14T20:06:24.128" v="1096" actId="2696"/>
        <pc:sldMkLst>
          <pc:docMk/>
          <pc:sldMk cId="1506292498" sldId="717"/>
        </pc:sldMkLst>
      </pc:sldChg>
      <pc:sldChg chg="addSp delSp modSp add mod modAnim">
        <pc:chgData name="Jim Fleming" userId="161791bae1afb603" providerId="LiveId" clId="{23EF8378-4ADD-5F40-9418-EB8EC6E17B1C}" dt="2024-09-14T20:10:07.914" v="1168" actId="6549"/>
        <pc:sldMkLst>
          <pc:docMk/>
          <pc:sldMk cId="2526460434" sldId="718"/>
        </pc:sldMkLst>
      </pc:sldChg>
      <pc:sldChg chg="modSp add mod ord modAnim">
        <pc:chgData name="Jim Fleming" userId="161791bae1afb603" providerId="LiveId" clId="{23EF8378-4ADD-5F40-9418-EB8EC6E17B1C}" dt="2024-09-14T20:41:25.760" v="1190" actId="20577"/>
        <pc:sldMkLst>
          <pc:docMk/>
          <pc:sldMk cId="1720901499" sldId="719"/>
        </pc:sldMkLst>
      </pc:sldChg>
      <pc:sldChg chg="modSp add mod">
        <pc:chgData name="Jim Fleming" userId="161791bae1afb603" providerId="LiveId" clId="{23EF8378-4ADD-5F40-9418-EB8EC6E17B1C}" dt="2024-09-14T20:11:16.625" v="1170" actId="207"/>
        <pc:sldMkLst>
          <pc:docMk/>
          <pc:sldMk cId="3750585842" sldId="720"/>
        </pc:sldMkLst>
      </pc:sldChg>
      <pc:sldChg chg="delSp add mod">
        <pc:chgData name="Jim Fleming" userId="161791bae1afb603" providerId="LiveId" clId="{23EF8378-4ADD-5F40-9418-EB8EC6E17B1C}" dt="2024-09-14T20:10:12.105" v="1169" actId="478"/>
        <pc:sldMkLst>
          <pc:docMk/>
          <pc:sldMk cId="2590111747" sldId="721"/>
        </pc:sldMkLst>
      </pc:sldChg>
      <pc:sldChg chg="addSp delSp modSp new mod modAnim">
        <pc:chgData name="Jim Fleming" userId="161791bae1afb603" providerId="LiveId" clId="{23EF8378-4ADD-5F40-9418-EB8EC6E17B1C}" dt="2024-09-14T20:15:39.208" v="1186" actId="1076"/>
        <pc:sldMkLst>
          <pc:docMk/>
          <pc:sldMk cId="2268721835" sldId="722"/>
        </pc:sldMkLst>
      </pc:sldChg>
    </pc:docChg>
  </pc:docChgLst>
  <pc:docChgLst>
    <pc:chgData name="Jim Fleming" userId="161791bae1afb603" providerId="LiveId" clId="{13C3B604-77E2-1C4D-B6D8-0D106C61FB72}"/>
    <pc:docChg chg="undo custSel addSld delSld modSld sldOrd">
      <pc:chgData name="Jim Fleming" userId="161791bae1afb603" providerId="LiveId" clId="{13C3B604-77E2-1C4D-B6D8-0D106C61FB72}" dt="2024-11-09T15:56:45.163" v="582" actId="14734"/>
      <pc:docMkLst>
        <pc:docMk/>
      </pc:docMkLst>
      <pc:sldChg chg="modSp mod">
        <pc:chgData name="Jim Fleming" userId="161791bae1afb603" providerId="LiveId" clId="{13C3B604-77E2-1C4D-B6D8-0D106C61FB72}" dt="2024-11-09T00:29:54.768" v="6" actId="20577"/>
        <pc:sldMkLst>
          <pc:docMk/>
          <pc:sldMk cId="3544828559" sldId="467"/>
        </pc:sldMkLst>
      </pc:sldChg>
      <pc:sldChg chg="del">
        <pc:chgData name="Jim Fleming" userId="161791bae1afb603" providerId="LiveId" clId="{13C3B604-77E2-1C4D-B6D8-0D106C61FB72}" dt="2024-11-09T15:14:10.098" v="153" actId="2696"/>
        <pc:sldMkLst>
          <pc:docMk/>
          <pc:sldMk cId="1321751761" sldId="491"/>
        </pc:sldMkLst>
      </pc:sldChg>
      <pc:sldChg chg="modSp mod ord modShow">
        <pc:chgData name="Jim Fleming" userId="161791bae1afb603" providerId="LiveId" clId="{13C3B604-77E2-1C4D-B6D8-0D106C61FB72}" dt="2024-11-09T15:42:43.404" v="555" actId="20578"/>
        <pc:sldMkLst>
          <pc:docMk/>
          <pc:sldMk cId="1772728538" sldId="592"/>
        </pc:sldMkLst>
      </pc:sldChg>
      <pc:sldChg chg="modSp mod ord modShow">
        <pc:chgData name="Jim Fleming" userId="161791bae1afb603" providerId="LiveId" clId="{13C3B604-77E2-1C4D-B6D8-0D106C61FB72}" dt="2024-11-09T15:43:04.404" v="556" actId="20578"/>
        <pc:sldMkLst>
          <pc:docMk/>
          <pc:sldMk cId="3243089493" sldId="678"/>
        </pc:sldMkLst>
      </pc:sldChg>
      <pc:sldChg chg="del">
        <pc:chgData name="Jim Fleming" userId="161791bae1afb603" providerId="LiveId" clId="{13C3B604-77E2-1C4D-B6D8-0D106C61FB72}" dt="2024-11-09T15:14:09.417" v="152" actId="2696"/>
        <pc:sldMkLst>
          <pc:docMk/>
          <pc:sldMk cId="1565996865" sldId="698"/>
        </pc:sldMkLst>
      </pc:sldChg>
      <pc:sldChg chg="modSp mod">
        <pc:chgData name="Jim Fleming" userId="161791bae1afb603" providerId="LiveId" clId="{13C3B604-77E2-1C4D-B6D8-0D106C61FB72}" dt="2024-11-09T00:30:29.944" v="23" actId="6549"/>
        <pc:sldMkLst>
          <pc:docMk/>
          <pc:sldMk cId="126713534" sldId="700"/>
        </pc:sldMkLst>
        <pc:spChg chg="mod">
          <ac:chgData name="Jim Fleming" userId="161791bae1afb603" providerId="LiveId" clId="{13C3B604-77E2-1C4D-B6D8-0D106C61FB72}" dt="2024-11-09T00:30:16.773" v="21" actId="20577"/>
          <ac:spMkLst>
            <pc:docMk/>
            <pc:sldMk cId="126713534" sldId="700"/>
            <ac:spMk id="2" creationId="{3BA8D878-8891-0353-6452-A16572F59C55}"/>
          </ac:spMkLst>
        </pc:spChg>
        <pc:spChg chg="mod">
          <ac:chgData name="Jim Fleming" userId="161791bae1afb603" providerId="LiveId" clId="{13C3B604-77E2-1C4D-B6D8-0D106C61FB72}" dt="2024-11-09T00:30:29.944" v="23" actId="6549"/>
          <ac:spMkLst>
            <pc:docMk/>
            <pc:sldMk cId="126713534" sldId="700"/>
            <ac:spMk id="3" creationId="{D573F8F9-2B4E-97BE-CDAD-4178DA13B858}"/>
          </ac:spMkLst>
        </pc:spChg>
      </pc:sldChg>
      <pc:sldChg chg="del">
        <pc:chgData name="Jim Fleming" userId="161791bae1afb603" providerId="LiveId" clId="{13C3B604-77E2-1C4D-B6D8-0D106C61FB72}" dt="2024-11-09T00:30:36.352" v="24" actId="2696"/>
        <pc:sldMkLst>
          <pc:docMk/>
          <pc:sldMk cId="3460848480" sldId="701"/>
        </pc:sldMkLst>
      </pc:sldChg>
      <pc:sldChg chg="del">
        <pc:chgData name="Jim Fleming" userId="161791bae1afb603" providerId="LiveId" clId="{13C3B604-77E2-1C4D-B6D8-0D106C61FB72}" dt="2024-11-09T15:14:02.967" v="149" actId="2696"/>
        <pc:sldMkLst>
          <pc:docMk/>
          <pc:sldMk cId="1298997858" sldId="703"/>
        </pc:sldMkLst>
      </pc:sldChg>
      <pc:sldChg chg="del">
        <pc:chgData name="Jim Fleming" userId="161791bae1afb603" providerId="LiveId" clId="{13C3B604-77E2-1C4D-B6D8-0D106C61FB72}" dt="2024-11-09T00:30:38.182" v="25" actId="2696"/>
        <pc:sldMkLst>
          <pc:docMk/>
          <pc:sldMk cId="286889243" sldId="704"/>
        </pc:sldMkLst>
      </pc:sldChg>
      <pc:sldChg chg="modSp mod">
        <pc:chgData name="Jim Fleming" userId="161791bae1afb603" providerId="LiveId" clId="{13C3B604-77E2-1C4D-B6D8-0D106C61FB72}" dt="2024-11-09T15:10:19.822" v="108" actId="20577"/>
        <pc:sldMkLst>
          <pc:docMk/>
          <pc:sldMk cId="2024863281" sldId="705"/>
        </pc:sldMkLst>
      </pc:sldChg>
      <pc:sldChg chg="del">
        <pc:chgData name="Jim Fleming" userId="161791bae1afb603" providerId="LiveId" clId="{13C3B604-77E2-1C4D-B6D8-0D106C61FB72}" dt="2024-11-09T00:30:39.616" v="26" actId="2696"/>
        <pc:sldMkLst>
          <pc:docMk/>
          <pc:sldMk cId="3046990465" sldId="706"/>
        </pc:sldMkLst>
      </pc:sldChg>
      <pc:sldChg chg="modSp add del mod ord">
        <pc:chgData name="Jim Fleming" userId="161791bae1afb603" providerId="LiveId" clId="{13C3B604-77E2-1C4D-B6D8-0D106C61FB72}" dt="2024-11-09T15:53:00.989" v="575" actId="20578"/>
        <pc:sldMkLst>
          <pc:docMk/>
          <pc:sldMk cId="1467715689" sldId="707"/>
        </pc:sldMkLst>
      </pc:sldChg>
      <pc:sldChg chg="del">
        <pc:chgData name="Jim Fleming" userId="161791bae1afb603" providerId="LiveId" clId="{13C3B604-77E2-1C4D-B6D8-0D106C61FB72}" dt="2024-11-09T15:14:01.452" v="148" actId="2696"/>
        <pc:sldMkLst>
          <pc:docMk/>
          <pc:sldMk cId="1040603486" sldId="708"/>
        </pc:sldMkLst>
      </pc:sldChg>
      <pc:sldChg chg="del">
        <pc:chgData name="Jim Fleming" userId="161791bae1afb603" providerId="LiveId" clId="{13C3B604-77E2-1C4D-B6D8-0D106C61FB72}" dt="2024-11-09T15:14:15.416" v="155" actId="2696"/>
        <pc:sldMkLst>
          <pc:docMk/>
          <pc:sldMk cId="4162435030" sldId="709"/>
        </pc:sldMkLst>
      </pc:sldChg>
      <pc:sldChg chg="del">
        <pc:chgData name="Jim Fleming" userId="161791bae1afb603" providerId="LiveId" clId="{13C3B604-77E2-1C4D-B6D8-0D106C61FB72}" dt="2024-11-09T15:14:15.840" v="156" actId="2696"/>
        <pc:sldMkLst>
          <pc:docMk/>
          <pc:sldMk cId="1040643680" sldId="710"/>
        </pc:sldMkLst>
      </pc:sldChg>
      <pc:sldChg chg="del">
        <pc:chgData name="Jim Fleming" userId="161791bae1afb603" providerId="LiveId" clId="{13C3B604-77E2-1C4D-B6D8-0D106C61FB72}" dt="2024-11-09T15:34:26.957" v="546" actId="2696"/>
        <pc:sldMkLst>
          <pc:docMk/>
          <pc:sldMk cId="969465267" sldId="711"/>
        </pc:sldMkLst>
      </pc:sldChg>
      <pc:sldChg chg="del">
        <pc:chgData name="Jim Fleming" userId="161791bae1afb603" providerId="LiveId" clId="{13C3B604-77E2-1C4D-B6D8-0D106C61FB72}" dt="2024-11-09T15:14:22.442" v="158" actId="2696"/>
        <pc:sldMkLst>
          <pc:docMk/>
          <pc:sldMk cId="1279531188" sldId="712"/>
        </pc:sldMkLst>
      </pc:sldChg>
      <pc:sldChg chg="del">
        <pc:chgData name="Jim Fleming" userId="161791bae1afb603" providerId="LiveId" clId="{13C3B604-77E2-1C4D-B6D8-0D106C61FB72}" dt="2024-11-09T15:14:23.133" v="159" actId="2696"/>
        <pc:sldMkLst>
          <pc:docMk/>
          <pc:sldMk cId="4062631815" sldId="713"/>
        </pc:sldMkLst>
      </pc:sldChg>
      <pc:sldChg chg="del">
        <pc:chgData name="Jim Fleming" userId="161791bae1afb603" providerId="LiveId" clId="{13C3B604-77E2-1C4D-B6D8-0D106C61FB72}" dt="2024-11-09T00:29:57.759" v="7" actId="2696"/>
        <pc:sldMkLst>
          <pc:docMk/>
          <pc:sldMk cId="1355221916" sldId="714"/>
        </pc:sldMkLst>
      </pc:sldChg>
      <pc:sldChg chg="del">
        <pc:chgData name="Jim Fleming" userId="161791bae1afb603" providerId="LiveId" clId="{13C3B604-77E2-1C4D-B6D8-0D106C61FB72}" dt="2024-11-09T00:29:58.520" v="8" actId="2696"/>
        <pc:sldMkLst>
          <pc:docMk/>
          <pc:sldMk cId="1007604703" sldId="715"/>
        </pc:sldMkLst>
      </pc:sldChg>
      <pc:sldChg chg="del">
        <pc:chgData name="Jim Fleming" userId="161791bae1afb603" providerId="LiveId" clId="{13C3B604-77E2-1C4D-B6D8-0D106C61FB72}" dt="2024-11-09T00:29:59.599" v="9" actId="2696"/>
        <pc:sldMkLst>
          <pc:docMk/>
          <pc:sldMk cId="3251261246" sldId="716"/>
        </pc:sldMkLst>
      </pc:sldChg>
      <pc:sldChg chg="del">
        <pc:chgData name="Jim Fleming" userId="161791bae1afb603" providerId="LiveId" clId="{13C3B604-77E2-1C4D-B6D8-0D106C61FB72}" dt="2024-11-09T00:30:01.615" v="10" actId="2696"/>
        <pc:sldMkLst>
          <pc:docMk/>
          <pc:sldMk cId="2049081196" sldId="717"/>
        </pc:sldMkLst>
      </pc:sldChg>
      <pc:sldChg chg="del">
        <pc:chgData name="Jim Fleming" userId="161791bae1afb603" providerId="LiveId" clId="{13C3B604-77E2-1C4D-B6D8-0D106C61FB72}" dt="2024-11-09T00:30:03.605" v="12" actId="2696"/>
        <pc:sldMkLst>
          <pc:docMk/>
          <pc:sldMk cId="3853647379" sldId="718"/>
        </pc:sldMkLst>
      </pc:sldChg>
      <pc:sldChg chg="del">
        <pc:chgData name="Jim Fleming" userId="161791bae1afb603" providerId="LiveId" clId="{13C3B604-77E2-1C4D-B6D8-0D106C61FB72}" dt="2024-11-09T00:30:06.288" v="14" actId="2696"/>
        <pc:sldMkLst>
          <pc:docMk/>
          <pc:sldMk cId="1167401645" sldId="719"/>
        </pc:sldMkLst>
      </pc:sldChg>
      <pc:sldChg chg="del">
        <pc:chgData name="Jim Fleming" userId="161791bae1afb603" providerId="LiveId" clId="{13C3B604-77E2-1C4D-B6D8-0D106C61FB72}" dt="2024-11-09T00:30:02.600" v="11" actId="2696"/>
        <pc:sldMkLst>
          <pc:docMk/>
          <pc:sldMk cId="2099114349" sldId="720"/>
        </pc:sldMkLst>
      </pc:sldChg>
      <pc:sldChg chg="del">
        <pc:chgData name="Jim Fleming" userId="161791bae1afb603" providerId="LiveId" clId="{13C3B604-77E2-1C4D-B6D8-0D106C61FB72}" dt="2024-11-09T00:30:04.652" v="13" actId="2696"/>
        <pc:sldMkLst>
          <pc:docMk/>
          <pc:sldMk cId="2787600254" sldId="721"/>
        </pc:sldMkLst>
      </pc:sldChg>
      <pc:sldChg chg="del">
        <pc:chgData name="Jim Fleming" userId="161791bae1afb603" providerId="LiveId" clId="{13C3B604-77E2-1C4D-B6D8-0D106C61FB72}" dt="2024-11-09T15:14:12.479" v="154" actId="2696"/>
        <pc:sldMkLst>
          <pc:docMk/>
          <pc:sldMk cId="2845033210" sldId="722"/>
        </pc:sldMkLst>
      </pc:sldChg>
      <pc:sldChg chg="del">
        <pc:chgData name="Jim Fleming" userId="161791bae1afb603" providerId="LiveId" clId="{13C3B604-77E2-1C4D-B6D8-0D106C61FB72}" dt="2024-11-09T00:30:07.232" v="15" actId="2696"/>
        <pc:sldMkLst>
          <pc:docMk/>
          <pc:sldMk cId="2737041379" sldId="723"/>
        </pc:sldMkLst>
      </pc:sldChg>
      <pc:sldChg chg="del">
        <pc:chgData name="Jim Fleming" userId="161791bae1afb603" providerId="LiveId" clId="{13C3B604-77E2-1C4D-B6D8-0D106C61FB72}" dt="2024-11-09T00:30:07.953" v="16" actId="2696"/>
        <pc:sldMkLst>
          <pc:docMk/>
          <pc:sldMk cId="1228201692" sldId="724"/>
        </pc:sldMkLst>
      </pc:sldChg>
      <pc:sldChg chg="del">
        <pc:chgData name="Jim Fleming" userId="161791bae1afb603" providerId="LiveId" clId="{13C3B604-77E2-1C4D-B6D8-0D106C61FB72}" dt="2024-11-09T15:14:21.362" v="157" actId="2696"/>
        <pc:sldMkLst>
          <pc:docMk/>
          <pc:sldMk cId="953385556" sldId="725"/>
        </pc:sldMkLst>
      </pc:sldChg>
      <pc:sldChg chg="addSp delSp modSp add mod ord">
        <pc:chgData name="Jim Fleming" userId="161791bae1afb603" providerId="LiveId" clId="{13C3B604-77E2-1C4D-B6D8-0D106C61FB72}" dt="2024-11-09T15:56:45.163" v="582" actId="14734"/>
        <pc:sldMkLst>
          <pc:docMk/>
          <pc:sldMk cId="3252432145" sldId="726"/>
        </pc:sldMkLst>
        <pc:spChg chg="mod">
          <ac:chgData name="Jim Fleming" userId="161791bae1afb603" providerId="LiveId" clId="{13C3B604-77E2-1C4D-B6D8-0D106C61FB72}" dt="2024-11-09T00:30:51.133" v="52" actId="20577"/>
          <ac:spMkLst>
            <pc:docMk/>
            <pc:sldMk cId="3252432145" sldId="726"/>
            <ac:spMk id="2" creationId="{E5217548-D016-2F74-9307-E0B5DDD82B5E}"/>
          </ac:spMkLst>
        </pc:spChg>
        <pc:graphicFrameChg chg="add mod ord modGraphic">
          <ac:chgData name="Jim Fleming" userId="161791bae1afb603" providerId="LiveId" clId="{13C3B604-77E2-1C4D-B6D8-0D106C61FB72}" dt="2024-11-09T15:56:45.163" v="582" actId="14734"/>
          <ac:graphicFrameMkLst>
            <pc:docMk/>
            <pc:sldMk cId="3252432145" sldId="726"/>
            <ac:graphicFrameMk id="4" creationId="{2288C0BE-AC3A-9E5C-045C-C73F10A93145}"/>
          </ac:graphicFrameMkLst>
        </pc:graphicFrameChg>
      </pc:sldChg>
      <pc:sldChg chg="addSp modSp add mod ord modAnim modShow">
        <pc:chgData name="Jim Fleming" userId="161791bae1afb603" providerId="LiveId" clId="{13C3B604-77E2-1C4D-B6D8-0D106C61FB72}" dt="2024-11-09T15:53:03.606" v="576" actId="20578"/>
        <pc:sldMkLst>
          <pc:docMk/>
          <pc:sldMk cId="1373694091" sldId="727"/>
        </pc:sldMkLst>
      </pc:sldChg>
      <pc:sldChg chg="del">
        <pc:chgData name="Jim Fleming" userId="161791bae1afb603" providerId="LiveId" clId="{13C3B604-77E2-1C4D-B6D8-0D106C61FB72}" dt="2024-11-09T00:30:08.514" v="17" actId="2696"/>
        <pc:sldMkLst>
          <pc:docMk/>
          <pc:sldMk cId="3571617272" sldId="727"/>
        </pc:sldMkLst>
      </pc:sldChg>
      <pc:sldChg chg="add">
        <pc:chgData name="Jim Fleming" userId="161791bae1afb603" providerId="LiveId" clId="{13C3B604-77E2-1C4D-B6D8-0D106C61FB72}" dt="2024-11-09T15:11:29.322" v="109" actId="2890"/>
        <pc:sldMkLst>
          <pc:docMk/>
          <pc:sldMk cId="4257291309" sldId="728"/>
        </pc:sldMkLst>
      </pc:sldChg>
      <pc:sldChg chg="add">
        <pc:chgData name="Jim Fleming" userId="161791bae1afb603" providerId="LiveId" clId="{13C3B604-77E2-1C4D-B6D8-0D106C61FB72}" dt="2024-11-09T15:12:01.268" v="115" actId="2890"/>
        <pc:sldMkLst>
          <pc:docMk/>
          <pc:sldMk cId="2078864227" sldId="729"/>
        </pc:sldMkLst>
      </pc:sldChg>
      <pc:sldChg chg="add del">
        <pc:chgData name="Jim Fleming" userId="161791bae1afb603" providerId="LiveId" clId="{13C3B604-77E2-1C4D-B6D8-0D106C61FB72}" dt="2024-11-09T15:12:08.539" v="118" actId="2696"/>
        <pc:sldMkLst>
          <pc:docMk/>
          <pc:sldMk cId="262941874" sldId="730"/>
        </pc:sldMkLst>
      </pc:sldChg>
      <pc:sldChg chg="modSp add mod ord">
        <pc:chgData name="Jim Fleming" userId="161791bae1afb603" providerId="LiveId" clId="{13C3B604-77E2-1C4D-B6D8-0D106C61FB72}" dt="2024-11-09T15:47:53.492" v="558" actId="20578"/>
        <pc:sldMkLst>
          <pc:docMk/>
          <pc:sldMk cId="2474574291" sldId="730"/>
        </pc:sldMkLst>
      </pc:sldChg>
      <pc:sldChg chg="modSp add mod ord modAnim">
        <pc:chgData name="Jim Fleming" userId="161791bae1afb603" providerId="LiveId" clId="{13C3B604-77E2-1C4D-B6D8-0D106C61FB72}" dt="2024-11-09T15:54:36.390" v="577" actId="20578"/>
        <pc:sldMkLst>
          <pc:docMk/>
          <pc:sldMk cId="137989349" sldId="731"/>
        </pc:sldMkLst>
      </pc:sldChg>
      <pc:sldChg chg="modSp add mod ord">
        <pc:chgData name="Jim Fleming" userId="161791bae1afb603" providerId="LiveId" clId="{13C3B604-77E2-1C4D-B6D8-0D106C61FB72}" dt="2024-11-09T15:54:36.390" v="577" actId="20578"/>
        <pc:sldMkLst>
          <pc:docMk/>
          <pc:sldMk cId="554164746" sldId="732"/>
        </pc:sldMkLst>
      </pc:sldChg>
      <pc:sldChg chg="modSp add mod ord">
        <pc:chgData name="Jim Fleming" userId="161791bae1afb603" providerId="LiveId" clId="{13C3B604-77E2-1C4D-B6D8-0D106C61FB72}" dt="2024-11-09T15:54:36.390" v="577" actId="20578"/>
        <pc:sldMkLst>
          <pc:docMk/>
          <pc:sldMk cId="1238459521" sldId="733"/>
        </pc:sldMkLst>
      </pc:sldChg>
      <pc:sldChg chg="modSp add mod ord">
        <pc:chgData name="Jim Fleming" userId="161791bae1afb603" providerId="LiveId" clId="{13C3B604-77E2-1C4D-B6D8-0D106C61FB72}" dt="2024-11-09T15:52:50.898" v="574" actId="20578"/>
        <pc:sldMkLst>
          <pc:docMk/>
          <pc:sldMk cId="450558310" sldId="734"/>
        </pc:sldMkLst>
      </pc:sldChg>
      <pc:sldChg chg="modSp add mod ord">
        <pc:chgData name="Jim Fleming" userId="161791bae1afb603" providerId="LiveId" clId="{13C3B604-77E2-1C4D-B6D8-0D106C61FB72}" dt="2024-11-09T15:52:50.898" v="574" actId="20578"/>
        <pc:sldMkLst>
          <pc:docMk/>
          <pc:sldMk cId="2478253703" sldId="735"/>
        </pc:sldMkLst>
      </pc:sldChg>
      <pc:sldChg chg="add ord">
        <pc:chgData name="Jim Fleming" userId="161791bae1afb603" providerId="LiveId" clId="{13C3B604-77E2-1C4D-B6D8-0D106C61FB72}" dt="2024-11-09T15:51:53.182" v="561" actId="20578"/>
        <pc:sldMkLst>
          <pc:docMk/>
          <pc:sldMk cId="3154670379" sldId="736"/>
        </pc:sldMkLst>
      </pc:sldChg>
      <pc:sldChg chg="add ord">
        <pc:chgData name="Jim Fleming" userId="161791bae1afb603" providerId="LiveId" clId="{13C3B604-77E2-1C4D-B6D8-0D106C61FB72}" dt="2024-11-09T15:51:58.223" v="563" actId="20578"/>
        <pc:sldMkLst>
          <pc:docMk/>
          <pc:sldMk cId="1534516976" sldId="737"/>
        </pc:sldMkLst>
      </pc:sldChg>
      <pc:sldChg chg="add ord">
        <pc:chgData name="Jim Fleming" userId="161791bae1afb603" providerId="LiveId" clId="{13C3B604-77E2-1C4D-B6D8-0D106C61FB72}" dt="2024-11-09T15:52:14.685" v="567" actId="20578"/>
        <pc:sldMkLst>
          <pc:docMk/>
          <pc:sldMk cId="2088553197" sldId="738"/>
        </pc:sldMkLst>
      </pc:sldChg>
      <pc:sldChg chg="add ord">
        <pc:chgData name="Jim Fleming" userId="161791bae1afb603" providerId="LiveId" clId="{13C3B604-77E2-1C4D-B6D8-0D106C61FB72}" dt="2024-11-09T15:52:17.670" v="568" actId="20578"/>
        <pc:sldMkLst>
          <pc:docMk/>
          <pc:sldMk cId="3686724532" sldId="739"/>
        </pc:sldMkLst>
      </pc:sldChg>
      <pc:sldChg chg="add ord replId">
        <pc:chgData name="Jim Fleming" userId="161791bae1afb603" providerId="LiveId" clId="{13C3B604-77E2-1C4D-B6D8-0D106C61FB72}" dt="2024-11-09T15:52:07" v="566" actId="20578"/>
        <pc:sldMkLst>
          <pc:docMk/>
          <pc:sldMk cId="3393890410" sldId="740"/>
        </pc:sldMkLst>
      </pc:sldChg>
      <pc:sldChg chg="add ord">
        <pc:chgData name="Jim Fleming" userId="161791bae1afb603" providerId="LiveId" clId="{13C3B604-77E2-1C4D-B6D8-0D106C61FB72}" dt="2024-11-09T15:54:36.390" v="577" actId="20578"/>
        <pc:sldMkLst>
          <pc:docMk/>
          <pc:sldMk cId="3079311263" sldId="741"/>
        </pc:sldMkLst>
      </pc:sldChg>
      <pc:sldChg chg="add del ord">
        <pc:chgData name="Jim Fleming" userId="161791bae1afb603" providerId="LiveId" clId="{13C3B604-77E2-1C4D-B6D8-0D106C61FB72}" dt="2024-11-09T15:55:13.408" v="578" actId="2696"/>
        <pc:sldMkLst>
          <pc:docMk/>
          <pc:sldMk cId="3975786322" sldId="742"/>
        </pc:sldMkLst>
      </pc:sldChg>
    </pc:docChg>
  </pc:docChgLst>
  <pc:docChgLst>
    <pc:chgData name="Jim Fleming" userId="161791bae1afb603" providerId="LiveId" clId="{6599E62E-4104-0C45-9278-F040DAEEA89C}"/>
    <pc:docChg chg="undo custSel addSld delSld modSld sldOrd">
      <pc:chgData name="Jim Fleming" userId="161791bae1afb603" providerId="LiveId" clId="{6599E62E-4104-0C45-9278-F040DAEEA89C}" dt="2024-09-21T21:24:31.573" v="315" actId="20578"/>
      <pc:docMkLst>
        <pc:docMk/>
      </pc:docMkLst>
      <pc:sldChg chg="add ord">
        <pc:chgData name="Jim Fleming" userId="161791bae1afb603" providerId="LiveId" clId="{6599E62E-4104-0C45-9278-F040DAEEA89C}" dt="2024-09-21T20:12:38.464" v="258" actId="20578"/>
        <pc:sldMkLst>
          <pc:docMk/>
          <pc:sldMk cId="1321751761" sldId="491"/>
        </pc:sldMkLst>
      </pc:sldChg>
      <pc:sldChg chg="add ord">
        <pc:chgData name="Jim Fleming" userId="161791bae1afb603" providerId="LiveId" clId="{6599E62E-4104-0C45-9278-F040DAEEA89C}" dt="2024-09-21T20:12:38.464" v="258" actId="20578"/>
        <pc:sldMkLst>
          <pc:docMk/>
          <pc:sldMk cId="1424495844" sldId="556"/>
        </pc:sldMkLst>
      </pc:sldChg>
      <pc:sldChg chg="modSp mod ord">
        <pc:chgData name="Jim Fleming" userId="161791bae1afb603" providerId="LiveId" clId="{6599E62E-4104-0C45-9278-F040DAEEA89C}" dt="2024-09-21T19:47:36.616" v="231" actId="20578"/>
        <pc:sldMkLst>
          <pc:docMk/>
          <pc:sldMk cId="1329755425" sldId="681"/>
        </pc:sldMkLst>
      </pc:sldChg>
      <pc:sldChg chg="delSp modSp add mod ord delDesignElem">
        <pc:chgData name="Jim Fleming" userId="161791bae1afb603" providerId="LiveId" clId="{6599E62E-4104-0C45-9278-F040DAEEA89C}" dt="2024-09-21T21:24:03.875" v="307" actId="20578"/>
        <pc:sldMkLst>
          <pc:docMk/>
          <pc:sldMk cId="1565996865" sldId="698"/>
        </pc:sldMkLst>
      </pc:sldChg>
      <pc:sldChg chg="del">
        <pc:chgData name="Jim Fleming" userId="161791bae1afb603" providerId="LiveId" clId="{6599E62E-4104-0C45-9278-F040DAEEA89C}" dt="2024-09-21T19:40:27.699" v="119" actId="2696"/>
        <pc:sldMkLst>
          <pc:docMk/>
          <pc:sldMk cId="3848641512" sldId="700"/>
        </pc:sldMkLst>
      </pc:sldChg>
      <pc:sldChg chg="modSp mod ord">
        <pc:chgData name="Jim Fleming" userId="161791bae1afb603" providerId="LiveId" clId="{6599E62E-4104-0C45-9278-F040DAEEA89C}" dt="2024-09-21T20:19:06.411" v="277" actId="20577"/>
        <pc:sldMkLst>
          <pc:docMk/>
          <pc:sldMk cId="4221127941" sldId="704"/>
        </pc:sldMkLst>
      </pc:sldChg>
      <pc:sldChg chg="del">
        <pc:chgData name="Jim Fleming" userId="161791bae1afb603" providerId="LiveId" clId="{6599E62E-4104-0C45-9278-F040DAEEA89C}" dt="2024-09-21T19:40:26.094" v="118" actId="2696"/>
        <pc:sldMkLst>
          <pc:docMk/>
          <pc:sldMk cId="3802756103" sldId="706"/>
        </pc:sldMkLst>
      </pc:sldChg>
      <pc:sldChg chg="delSp modSp del mod">
        <pc:chgData name="Jim Fleming" userId="161791bae1afb603" providerId="LiveId" clId="{6599E62E-4104-0C45-9278-F040DAEEA89C}" dt="2024-09-21T19:22:33.019" v="101" actId="2696"/>
        <pc:sldMkLst>
          <pc:docMk/>
          <pc:sldMk cId="2342168158" sldId="707"/>
        </pc:sldMkLst>
      </pc:sldChg>
      <pc:sldChg chg="del">
        <pc:chgData name="Jim Fleming" userId="161791bae1afb603" providerId="LiveId" clId="{6599E62E-4104-0C45-9278-F040DAEEA89C}" dt="2024-09-21T17:17:41.999" v="10" actId="2696"/>
        <pc:sldMkLst>
          <pc:docMk/>
          <pc:sldMk cId="1444897349" sldId="710"/>
        </pc:sldMkLst>
      </pc:sldChg>
      <pc:sldChg chg="del">
        <pc:chgData name="Jim Fleming" userId="161791bae1afb603" providerId="LiveId" clId="{6599E62E-4104-0C45-9278-F040DAEEA89C}" dt="2024-09-21T17:18:07.164" v="14" actId="2696"/>
        <pc:sldMkLst>
          <pc:docMk/>
          <pc:sldMk cId="4011229242" sldId="711"/>
        </pc:sldMkLst>
      </pc:sldChg>
      <pc:sldChg chg="del">
        <pc:chgData name="Jim Fleming" userId="161791bae1afb603" providerId="LiveId" clId="{6599E62E-4104-0C45-9278-F040DAEEA89C}" dt="2024-09-21T17:18:08.459" v="15" actId="2696"/>
        <pc:sldMkLst>
          <pc:docMk/>
          <pc:sldMk cId="919731627" sldId="712"/>
        </pc:sldMkLst>
      </pc:sldChg>
      <pc:sldChg chg="del">
        <pc:chgData name="Jim Fleming" userId="161791bae1afb603" providerId="LiveId" clId="{6599E62E-4104-0C45-9278-F040DAEEA89C}" dt="2024-09-21T17:18:41.111" v="17" actId="2696"/>
        <pc:sldMkLst>
          <pc:docMk/>
          <pc:sldMk cId="1439607761" sldId="713"/>
        </pc:sldMkLst>
      </pc:sldChg>
      <pc:sldChg chg="del">
        <pc:chgData name="Jim Fleming" userId="161791bae1afb603" providerId="LiveId" clId="{6599E62E-4104-0C45-9278-F040DAEEA89C}" dt="2024-09-21T17:18:40.258" v="16" actId="2696"/>
        <pc:sldMkLst>
          <pc:docMk/>
          <pc:sldMk cId="1188285027" sldId="715"/>
        </pc:sldMkLst>
      </pc:sldChg>
      <pc:sldChg chg="del">
        <pc:chgData name="Jim Fleming" userId="161791bae1afb603" providerId="LiveId" clId="{6599E62E-4104-0C45-9278-F040DAEEA89C}" dt="2024-09-21T17:17:37.747" v="7" actId="2696"/>
        <pc:sldMkLst>
          <pc:docMk/>
          <pc:sldMk cId="2526460434" sldId="718"/>
        </pc:sldMkLst>
      </pc:sldChg>
      <pc:sldChg chg="addSp delSp modSp mod ord">
        <pc:chgData name="Jim Fleming" userId="161791bae1afb603" providerId="LiveId" clId="{6599E62E-4104-0C45-9278-F040DAEEA89C}" dt="2024-09-21T19:45:38.327" v="191" actId="207"/>
        <pc:sldMkLst>
          <pc:docMk/>
          <pc:sldMk cId="1720901499" sldId="719"/>
        </pc:sldMkLst>
      </pc:sldChg>
      <pc:sldChg chg="del">
        <pc:chgData name="Jim Fleming" userId="161791bae1afb603" providerId="LiveId" clId="{6599E62E-4104-0C45-9278-F040DAEEA89C}" dt="2024-09-21T17:17:40.978" v="9" actId="2696"/>
        <pc:sldMkLst>
          <pc:docMk/>
          <pc:sldMk cId="3750585842" sldId="720"/>
        </pc:sldMkLst>
      </pc:sldChg>
      <pc:sldChg chg="del">
        <pc:chgData name="Jim Fleming" userId="161791bae1afb603" providerId="LiveId" clId="{6599E62E-4104-0C45-9278-F040DAEEA89C}" dt="2024-09-21T17:17:38.523" v="8" actId="2696"/>
        <pc:sldMkLst>
          <pc:docMk/>
          <pc:sldMk cId="2590111747" sldId="721"/>
        </pc:sldMkLst>
      </pc:sldChg>
      <pc:sldChg chg="delSp modSp del mod delAnim">
        <pc:chgData name="Jim Fleming" userId="161791bae1afb603" providerId="LiveId" clId="{6599E62E-4104-0C45-9278-F040DAEEA89C}" dt="2024-09-21T19:37:49.109" v="102" actId="2696"/>
        <pc:sldMkLst>
          <pc:docMk/>
          <pc:sldMk cId="2268721835" sldId="722"/>
        </pc:sldMkLst>
      </pc:sldChg>
      <pc:sldChg chg="modSp add del mod ord">
        <pc:chgData name="Jim Fleming" userId="161791bae1afb603" providerId="LiveId" clId="{6599E62E-4104-0C45-9278-F040DAEEA89C}" dt="2024-09-21T20:16:45.229" v="269" actId="2696"/>
        <pc:sldMkLst>
          <pc:docMk/>
          <pc:sldMk cId="4053833032" sldId="723"/>
        </pc:sldMkLst>
      </pc:sldChg>
      <pc:sldChg chg="modSp add del mod ord">
        <pc:chgData name="Jim Fleming" userId="161791bae1afb603" providerId="LiveId" clId="{6599E62E-4104-0C45-9278-F040DAEEA89C}" dt="2024-09-21T20:14:44.574" v="261" actId="2696"/>
        <pc:sldMkLst>
          <pc:docMk/>
          <pc:sldMk cId="4105455854" sldId="724"/>
        </pc:sldMkLst>
      </pc:sldChg>
      <pc:sldChg chg="modSp add mod ord modShow">
        <pc:chgData name="Jim Fleming" userId="161791bae1afb603" providerId="LiveId" clId="{6599E62E-4104-0C45-9278-F040DAEEA89C}" dt="2024-09-21T20:18:51.155" v="273" actId="20577"/>
        <pc:sldMkLst>
          <pc:docMk/>
          <pc:sldMk cId="880406374" sldId="725"/>
        </pc:sldMkLst>
      </pc:sldChg>
      <pc:sldChg chg="delSp modSp add del mod">
        <pc:chgData name="Jim Fleming" userId="161791bae1afb603" providerId="LiveId" clId="{6599E62E-4104-0C45-9278-F040DAEEA89C}" dt="2024-09-21T17:32:52.699" v="68" actId="2696"/>
        <pc:sldMkLst>
          <pc:docMk/>
          <pc:sldMk cId="4179822381" sldId="725"/>
        </pc:sldMkLst>
      </pc:sldChg>
      <pc:sldChg chg="delSp modSp add mod">
        <pc:chgData name="Jim Fleming" userId="161791bae1afb603" providerId="LiveId" clId="{6599E62E-4104-0C45-9278-F040DAEEA89C}" dt="2024-09-21T19:46:35.416" v="209" actId="20577"/>
        <pc:sldMkLst>
          <pc:docMk/>
          <pc:sldMk cId="2237405120" sldId="726"/>
        </pc:sldMkLst>
      </pc:sldChg>
      <pc:sldChg chg="modSp add mod">
        <pc:chgData name="Jim Fleming" userId="161791bae1afb603" providerId="LiveId" clId="{6599E62E-4104-0C45-9278-F040DAEEA89C}" dt="2024-09-21T20:20:49.779" v="283" actId="122"/>
        <pc:sldMkLst>
          <pc:docMk/>
          <pc:sldMk cId="607278140" sldId="727"/>
        </pc:sldMkLst>
      </pc:sldChg>
      <pc:sldChg chg="add ord">
        <pc:chgData name="Jim Fleming" userId="161791bae1afb603" providerId="LiveId" clId="{6599E62E-4104-0C45-9278-F040DAEEA89C}" dt="2024-09-21T19:51:48.961" v="242" actId="20578"/>
        <pc:sldMkLst>
          <pc:docMk/>
          <pc:sldMk cId="1820662289" sldId="728"/>
        </pc:sldMkLst>
      </pc:sldChg>
      <pc:sldChg chg="add ord">
        <pc:chgData name="Jim Fleming" userId="161791bae1afb603" providerId="LiveId" clId="{6599E62E-4104-0C45-9278-F040DAEEA89C}" dt="2024-09-21T19:47:48.567" v="235" actId="20578"/>
        <pc:sldMkLst>
          <pc:docMk/>
          <pc:sldMk cId="544739144" sldId="729"/>
        </pc:sldMkLst>
      </pc:sldChg>
      <pc:sldChg chg="modSp add del mod">
        <pc:chgData name="Jim Fleming" userId="161791bae1afb603" providerId="LiveId" clId="{6599E62E-4104-0C45-9278-F040DAEEA89C}" dt="2024-09-21T20:07:53.675" v="257" actId="2696"/>
        <pc:sldMkLst>
          <pc:docMk/>
          <pc:sldMk cId="1865305385" sldId="730"/>
        </pc:sldMkLst>
      </pc:sldChg>
      <pc:sldChg chg="add ord">
        <pc:chgData name="Jim Fleming" userId="161791bae1afb603" providerId="LiveId" clId="{6599E62E-4104-0C45-9278-F040DAEEA89C}" dt="2024-09-21T20:02:29.232" v="252" actId="20578"/>
        <pc:sldMkLst>
          <pc:docMk/>
          <pc:sldMk cId="3009108924" sldId="731"/>
        </pc:sldMkLst>
      </pc:sldChg>
      <pc:sldChg chg="add ord">
        <pc:chgData name="Jim Fleming" userId="161791bae1afb603" providerId="LiveId" clId="{6599E62E-4104-0C45-9278-F040DAEEA89C}" dt="2024-09-21T20:02:42.090" v="254" actId="20578"/>
        <pc:sldMkLst>
          <pc:docMk/>
          <pc:sldMk cId="1972969149" sldId="732"/>
        </pc:sldMkLst>
      </pc:sldChg>
      <pc:sldChg chg="add del ord">
        <pc:chgData name="Jim Fleming" userId="161791bae1afb603" providerId="LiveId" clId="{6599E62E-4104-0C45-9278-F040DAEEA89C}" dt="2024-09-21T20:21:45.256" v="286" actId="2696"/>
        <pc:sldMkLst>
          <pc:docMk/>
          <pc:sldMk cId="2578936382" sldId="733"/>
        </pc:sldMkLst>
      </pc:sldChg>
      <pc:sldChg chg="add ord">
        <pc:chgData name="Jim Fleming" userId="161791bae1afb603" providerId="LiveId" clId="{6599E62E-4104-0C45-9278-F040DAEEA89C}" dt="2024-09-21T20:12:42.382" v="260" actId="20578"/>
        <pc:sldMkLst>
          <pc:docMk/>
          <pc:sldMk cId="4199784946" sldId="734"/>
        </pc:sldMkLst>
      </pc:sldChg>
      <pc:sldChg chg="modSp add mod">
        <pc:chgData name="Jim Fleming" userId="161791bae1afb603" providerId="LiveId" clId="{6599E62E-4104-0C45-9278-F040DAEEA89C}" dt="2024-09-21T20:18:55.029" v="274" actId="6549"/>
        <pc:sldMkLst>
          <pc:docMk/>
          <pc:sldMk cId="736182195" sldId="735"/>
        </pc:sldMkLst>
      </pc:sldChg>
      <pc:sldChg chg="add del ord">
        <pc:chgData name="Jim Fleming" userId="161791bae1afb603" providerId="LiveId" clId="{6599E62E-4104-0C45-9278-F040DAEEA89C}" dt="2024-09-21T20:16:30.106" v="268" actId="2696"/>
        <pc:sldMkLst>
          <pc:docMk/>
          <pc:sldMk cId="2909296544" sldId="735"/>
        </pc:sldMkLst>
      </pc:sldChg>
      <pc:sldChg chg="add ord">
        <pc:chgData name="Jim Fleming" userId="161791bae1afb603" providerId="LiveId" clId="{6599E62E-4104-0C45-9278-F040DAEEA89C}" dt="2024-09-21T20:21:15.301" v="285" actId="20578"/>
        <pc:sldMkLst>
          <pc:docMk/>
          <pc:sldMk cId="2910264597" sldId="736"/>
        </pc:sldMkLst>
      </pc:sldChg>
      <pc:sldChg chg="modSp add mod ord modShow">
        <pc:chgData name="Jim Fleming" userId="161791bae1afb603" providerId="LiveId" clId="{6599E62E-4104-0C45-9278-F040DAEEA89C}" dt="2024-09-21T21:24:23.346" v="313" actId="20577"/>
        <pc:sldMkLst>
          <pc:docMk/>
          <pc:sldMk cId="2197377621" sldId="737"/>
        </pc:sldMkLst>
      </pc:sldChg>
      <pc:sldChg chg="modSp add mod">
        <pc:chgData name="Jim Fleming" userId="161791bae1afb603" providerId="LiveId" clId="{6599E62E-4104-0C45-9278-F040DAEEA89C}" dt="2024-09-21T21:24:15.138" v="312" actId="6549"/>
        <pc:sldMkLst>
          <pc:docMk/>
          <pc:sldMk cId="2584805446" sldId="738"/>
        </pc:sldMkLst>
      </pc:sldChg>
      <pc:sldChg chg="add ord">
        <pc:chgData name="Jim Fleming" userId="161791bae1afb603" providerId="LiveId" clId="{6599E62E-4104-0C45-9278-F040DAEEA89C}" dt="2024-09-21T21:24:31.573" v="315" actId="20578"/>
        <pc:sldMkLst>
          <pc:docMk/>
          <pc:sldMk cId="4135331656" sldId="739"/>
        </pc:sldMkLst>
      </pc:sldChg>
    </pc:docChg>
  </pc:docChgLst>
  <pc:docChgLst>
    <pc:chgData name="Jim Fleming" userId="161791bae1afb603" providerId="LiveId" clId="{B785EA4F-DAA3-EE49-A839-056AE4808987}"/>
    <pc:docChg chg="undo custSel addSld delSld modSld sldOrd">
      <pc:chgData name="Jim Fleming" userId="161791bae1afb603" providerId="LiveId" clId="{B785EA4F-DAA3-EE49-A839-056AE4808987}" dt="2024-06-08T18:10:15.186" v="318" actId="20578"/>
      <pc:docMkLst>
        <pc:docMk/>
      </pc:docMkLst>
      <pc:sldChg chg="delSp modSp mod delAnim">
        <pc:chgData name="Jim Fleming" userId="161791bae1afb603" providerId="LiveId" clId="{B785EA4F-DAA3-EE49-A839-056AE4808987}" dt="2024-06-08T16:58:33.456" v="47" actId="20577"/>
        <pc:sldMkLst>
          <pc:docMk/>
          <pc:sldMk cId="189513369" sldId="583"/>
        </pc:sldMkLst>
      </pc:sldChg>
      <pc:sldChg chg="delSp add ord delDesignElem">
        <pc:chgData name="Jim Fleming" userId="161791bae1afb603" providerId="LiveId" clId="{B785EA4F-DAA3-EE49-A839-056AE4808987}" dt="2024-06-08T18:10:15.186" v="318" actId="20578"/>
        <pc:sldMkLst>
          <pc:docMk/>
          <pc:sldMk cId="2857941999" sldId="617"/>
        </pc:sldMkLst>
      </pc:sldChg>
      <pc:sldChg chg="modSp mod ord modShow">
        <pc:chgData name="Jim Fleming" userId="161791bae1afb603" providerId="LiveId" clId="{B785EA4F-DAA3-EE49-A839-056AE4808987}" dt="2024-06-08T17:34:06.495" v="251" actId="20578"/>
        <pc:sldMkLst>
          <pc:docMk/>
          <pc:sldMk cId="1987421806" sldId="633"/>
        </pc:sldMkLst>
      </pc:sldChg>
      <pc:sldChg chg="modSp mod">
        <pc:chgData name="Jim Fleming" userId="161791bae1afb603" providerId="LiveId" clId="{B785EA4F-DAA3-EE49-A839-056AE4808987}" dt="2024-06-08T16:56:54.510" v="6" actId="20577"/>
        <pc:sldMkLst>
          <pc:docMk/>
          <pc:sldMk cId="384459236" sldId="666"/>
        </pc:sldMkLst>
      </pc:sldChg>
      <pc:sldChg chg="del">
        <pc:chgData name="Jim Fleming" userId="161791bae1afb603" providerId="LiveId" clId="{B785EA4F-DAA3-EE49-A839-056AE4808987}" dt="2024-06-08T16:56:57.245" v="7" actId="2696"/>
        <pc:sldMkLst>
          <pc:docMk/>
          <pc:sldMk cId="2569864307" sldId="668"/>
        </pc:sldMkLst>
      </pc:sldChg>
      <pc:sldChg chg="del">
        <pc:chgData name="Jim Fleming" userId="161791bae1afb603" providerId="LiveId" clId="{B785EA4F-DAA3-EE49-A839-056AE4808987}" dt="2024-06-08T16:56:58.609" v="8" actId="2696"/>
        <pc:sldMkLst>
          <pc:docMk/>
          <pc:sldMk cId="205480391" sldId="669"/>
        </pc:sldMkLst>
      </pc:sldChg>
      <pc:sldChg chg="del">
        <pc:chgData name="Jim Fleming" userId="161791bae1afb603" providerId="LiveId" clId="{B785EA4F-DAA3-EE49-A839-056AE4808987}" dt="2024-06-08T16:57:00.045" v="9" actId="2696"/>
        <pc:sldMkLst>
          <pc:docMk/>
          <pc:sldMk cId="3667789722" sldId="671"/>
        </pc:sldMkLst>
      </pc:sldChg>
      <pc:sldChg chg="del">
        <pc:chgData name="Jim Fleming" userId="161791bae1afb603" providerId="LiveId" clId="{B785EA4F-DAA3-EE49-A839-056AE4808987}" dt="2024-06-08T16:58:58.884" v="50" actId="2696"/>
        <pc:sldMkLst>
          <pc:docMk/>
          <pc:sldMk cId="2578345272" sldId="672"/>
        </pc:sldMkLst>
      </pc:sldChg>
      <pc:sldChg chg="del">
        <pc:chgData name="Jim Fleming" userId="161791bae1afb603" providerId="LiveId" clId="{B785EA4F-DAA3-EE49-A839-056AE4808987}" dt="2024-06-08T16:59:28.076" v="164" actId="2696"/>
        <pc:sldMkLst>
          <pc:docMk/>
          <pc:sldMk cId="1596062981" sldId="673"/>
        </pc:sldMkLst>
      </pc:sldChg>
      <pc:sldChg chg="modSp add mod ord modShow">
        <pc:chgData name="Jim Fleming" userId="161791bae1afb603" providerId="LiveId" clId="{B785EA4F-DAA3-EE49-A839-056AE4808987}" dt="2024-06-08T16:59:21.345" v="163" actId="20577"/>
        <pc:sldMkLst>
          <pc:docMk/>
          <pc:sldMk cId="4027956643" sldId="674"/>
        </pc:sldMkLst>
      </pc:sldChg>
      <pc:sldChg chg="modSp add mod ord modShow">
        <pc:chgData name="Jim Fleming" userId="161791bae1afb603" providerId="LiveId" clId="{B785EA4F-DAA3-EE49-A839-056AE4808987}" dt="2024-06-08T17:33:09.356" v="250" actId="20578"/>
        <pc:sldMkLst>
          <pc:docMk/>
          <pc:sldMk cId="2134285246" sldId="675"/>
        </pc:sldMkLst>
      </pc:sldChg>
      <pc:sldChg chg="modSp add mod ord">
        <pc:chgData name="Jim Fleming" userId="161791bae1afb603" providerId="LiveId" clId="{B785EA4F-DAA3-EE49-A839-056AE4808987}" dt="2024-06-08T17:33:09.356" v="250" actId="20578"/>
        <pc:sldMkLst>
          <pc:docMk/>
          <pc:sldMk cId="1434391214" sldId="676"/>
        </pc:sldMkLst>
      </pc:sldChg>
      <pc:sldChg chg="modSp add mod ord">
        <pc:chgData name="Jim Fleming" userId="161791bae1afb603" providerId="LiveId" clId="{B785EA4F-DAA3-EE49-A839-056AE4808987}" dt="2024-06-08T17:33:09.356" v="250" actId="20578"/>
        <pc:sldMkLst>
          <pc:docMk/>
          <pc:sldMk cId="1705649908" sldId="677"/>
        </pc:sldMkLst>
      </pc:sldChg>
      <pc:sldChg chg="add">
        <pc:chgData name="Jim Fleming" userId="161791bae1afb603" providerId="LiveId" clId="{B785EA4F-DAA3-EE49-A839-056AE4808987}" dt="2024-06-08T17:21:34.953" v="210" actId="2890"/>
        <pc:sldMkLst>
          <pc:docMk/>
          <pc:sldMk cId="3243089493" sldId="678"/>
        </pc:sldMkLst>
      </pc:sldChg>
      <pc:sldChg chg="modSp add mod ord">
        <pc:chgData name="Jim Fleming" userId="161791bae1afb603" providerId="LiveId" clId="{B785EA4F-DAA3-EE49-A839-056AE4808987}" dt="2024-06-08T17:35:42.559" v="255" actId="20578"/>
        <pc:sldMkLst>
          <pc:docMk/>
          <pc:sldMk cId="2995872721" sldId="679"/>
        </pc:sldMkLst>
      </pc:sldChg>
      <pc:sldChg chg="add ord">
        <pc:chgData name="Jim Fleming" userId="161791bae1afb603" providerId="LiveId" clId="{B785EA4F-DAA3-EE49-A839-056AE4808987}" dt="2024-06-08T17:29:54.593" v="241" actId="20578"/>
        <pc:sldMkLst>
          <pc:docMk/>
          <pc:sldMk cId="1302244559" sldId="680"/>
        </pc:sldMkLst>
      </pc:sldChg>
      <pc:sldChg chg="add ord">
        <pc:chgData name="Jim Fleming" userId="161791bae1afb603" providerId="LiveId" clId="{B785EA4F-DAA3-EE49-A839-056AE4808987}" dt="2024-06-08T17:35:43.893" v="256" actId="20578"/>
        <pc:sldMkLst>
          <pc:docMk/>
          <pc:sldMk cId="1146006738" sldId="681"/>
        </pc:sldMkLst>
      </pc:sldChg>
      <pc:sldChg chg="add ord">
        <pc:chgData name="Jim Fleming" userId="161791bae1afb603" providerId="LiveId" clId="{B785EA4F-DAA3-EE49-A839-056AE4808987}" dt="2024-06-08T17:33:09.356" v="250" actId="20578"/>
        <pc:sldMkLst>
          <pc:docMk/>
          <pc:sldMk cId="113217566" sldId="682"/>
        </pc:sldMkLst>
      </pc:sldChg>
      <pc:sldChg chg="add del ord">
        <pc:chgData name="Jim Fleming" userId="161791bae1afb603" providerId="LiveId" clId="{B785EA4F-DAA3-EE49-A839-056AE4808987}" dt="2024-06-08T17:34:10.162" v="252" actId="2696"/>
        <pc:sldMkLst>
          <pc:docMk/>
          <pc:sldMk cId="2671512506" sldId="683"/>
        </pc:sldMkLst>
      </pc:sldChg>
      <pc:sldChg chg="add ord">
        <pc:chgData name="Jim Fleming" userId="161791bae1afb603" providerId="LiveId" clId="{B785EA4F-DAA3-EE49-A839-056AE4808987}" dt="2024-06-08T17:30:12" v="249" actId="20578"/>
        <pc:sldMkLst>
          <pc:docMk/>
          <pc:sldMk cId="1926626291" sldId="684"/>
        </pc:sldMkLst>
      </pc:sldChg>
      <pc:sldChg chg="modSp add mod ord modShow">
        <pc:chgData name="Jim Fleming" userId="161791bae1afb603" providerId="LiveId" clId="{B785EA4F-DAA3-EE49-A839-056AE4808987}" dt="2024-06-08T18:09:24.215" v="317" actId="20578"/>
        <pc:sldMkLst>
          <pc:docMk/>
          <pc:sldMk cId="1612880362" sldId="685"/>
        </pc:sldMkLst>
      </pc:sldChg>
      <pc:sldChg chg="addSp delSp modSp add mod">
        <pc:chgData name="Jim Fleming" userId="161791bae1afb603" providerId="LiveId" clId="{B785EA4F-DAA3-EE49-A839-056AE4808987}" dt="2024-06-08T18:01:14.208" v="314" actId="6549"/>
        <pc:sldMkLst>
          <pc:docMk/>
          <pc:sldMk cId="2487586354" sldId="686"/>
        </pc:sldMkLst>
      </pc:sldChg>
      <pc:sldChg chg="add ord">
        <pc:chgData name="Jim Fleming" userId="161791bae1afb603" providerId="LiveId" clId="{B785EA4F-DAA3-EE49-A839-056AE4808987}" dt="2024-06-08T18:09:00.816" v="316" actId="20578"/>
        <pc:sldMkLst>
          <pc:docMk/>
          <pc:sldMk cId="4054358469" sldId="687"/>
        </pc:sldMkLst>
      </pc:sldChg>
    </pc:docChg>
  </pc:docChgLst>
  <pc:docChgLst>
    <pc:chgData name="Jim Fleming" userId="161791bae1afb603" providerId="LiveId" clId="{6D7BDD3E-F231-AB44-A824-B0DE2D6EAA5E}"/>
    <pc:docChg chg="custSel addSld delSld modSld sldOrd">
      <pc:chgData name="Jim Fleming" userId="161791bae1afb603" providerId="LiveId" clId="{6D7BDD3E-F231-AB44-A824-B0DE2D6EAA5E}" dt="2024-08-03T18:56:06.913" v="121" actId="14100"/>
      <pc:docMkLst>
        <pc:docMk/>
      </pc:docMkLst>
      <pc:sldChg chg="modSp mod">
        <pc:chgData name="Jim Fleming" userId="161791bae1afb603" providerId="LiveId" clId="{6D7BDD3E-F231-AB44-A824-B0DE2D6EAA5E}" dt="2024-08-03T18:44:16.642" v="11" actId="6549"/>
        <pc:sldMkLst>
          <pc:docMk/>
          <pc:sldMk cId="384459236" sldId="666"/>
        </pc:sldMkLst>
      </pc:sldChg>
      <pc:sldChg chg="modSp add del mod">
        <pc:chgData name="Jim Fleming" userId="161791bae1afb603" providerId="LiveId" clId="{6D7BDD3E-F231-AB44-A824-B0DE2D6EAA5E}" dt="2024-08-03T18:47:41.687" v="61" actId="2696"/>
        <pc:sldMkLst>
          <pc:docMk/>
          <pc:sldMk cId="551289074" sldId="679"/>
        </pc:sldMkLst>
      </pc:sldChg>
      <pc:sldChg chg="modSp add del mod">
        <pc:chgData name="Jim Fleming" userId="161791bae1afb603" providerId="LiveId" clId="{6D7BDD3E-F231-AB44-A824-B0DE2D6EAA5E}" dt="2024-08-03T18:47:39.149" v="60" actId="2696"/>
        <pc:sldMkLst>
          <pc:docMk/>
          <pc:sldMk cId="3568669834" sldId="680"/>
        </pc:sldMkLst>
      </pc:sldChg>
      <pc:sldChg chg="modSp add mod ord">
        <pc:chgData name="Jim Fleming" userId="161791bae1afb603" providerId="LiveId" clId="{6D7BDD3E-F231-AB44-A824-B0DE2D6EAA5E}" dt="2024-08-03T18:56:06.913" v="121" actId="14100"/>
        <pc:sldMkLst>
          <pc:docMk/>
          <pc:sldMk cId="1329755425" sldId="681"/>
        </pc:sldMkLst>
      </pc:sldChg>
      <pc:sldChg chg="addSp delSp modSp add mod ord modShow">
        <pc:chgData name="Jim Fleming" userId="161791bae1afb603" providerId="LiveId" clId="{6D7BDD3E-F231-AB44-A824-B0DE2D6EAA5E}" dt="2024-08-03T18:54:11.538" v="120" actId="20578"/>
        <pc:sldMkLst>
          <pc:docMk/>
          <pc:sldMk cId="179297447" sldId="682"/>
        </pc:sldMkLst>
      </pc:sldChg>
      <pc:sldChg chg="modSp add mod ord">
        <pc:chgData name="Jim Fleming" userId="161791bae1afb603" providerId="LiveId" clId="{6D7BDD3E-F231-AB44-A824-B0DE2D6EAA5E}" dt="2024-08-03T18:54:11.538" v="120" actId="20578"/>
        <pc:sldMkLst>
          <pc:docMk/>
          <pc:sldMk cId="2098405941" sldId="683"/>
        </pc:sldMkLst>
      </pc:sldChg>
      <pc:sldChg chg="modSp add mod ord modShow">
        <pc:chgData name="Jim Fleming" userId="161791bae1afb603" providerId="LiveId" clId="{6D7BDD3E-F231-AB44-A824-B0DE2D6EAA5E}" dt="2024-08-03T18:53:07.490" v="109" actId="20577"/>
        <pc:sldMkLst>
          <pc:docMk/>
          <pc:sldMk cId="993400007" sldId="684"/>
        </pc:sldMkLst>
      </pc:sldChg>
      <pc:sldChg chg="modSp add mod">
        <pc:chgData name="Jim Fleming" userId="161791bae1afb603" providerId="LiveId" clId="{6D7BDD3E-F231-AB44-A824-B0DE2D6EAA5E}" dt="2024-08-03T18:53:04.680" v="106" actId="6549"/>
        <pc:sldMkLst>
          <pc:docMk/>
          <pc:sldMk cId="413409546" sldId="685"/>
        </pc:sldMkLst>
      </pc:sldChg>
      <pc:sldChg chg="modSp add mod">
        <pc:chgData name="Jim Fleming" userId="161791bae1afb603" providerId="LiveId" clId="{6D7BDD3E-F231-AB44-A824-B0DE2D6EAA5E}" dt="2024-08-03T18:53:23.536" v="112" actId="20577"/>
        <pc:sldMkLst>
          <pc:docMk/>
          <pc:sldMk cId="2197171916" sldId="686"/>
        </pc:sldMkLst>
      </pc:sldChg>
      <pc:sldChg chg="add ord">
        <pc:chgData name="Jim Fleming" userId="161791bae1afb603" providerId="LiveId" clId="{6D7BDD3E-F231-AB44-A824-B0DE2D6EAA5E}" dt="2024-08-03T18:53:38.265" v="117" actId="20578"/>
        <pc:sldMkLst>
          <pc:docMk/>
          <pc:sldMk cId="673993214" sldId="687"/>
        </pc:sldMkLst>
      </pc:sldChg>
      <pc:sldChg chg="add ord">
        <pc:chgData name="Jim Fleming" userId="161791bae1afb603" providerId="LiveId" clId="{6D7BDD3E-F231-AB44-A824-B0DE2D6EAA5E}" dt="2024-08-03T18:53:35.105" v="116" actId="20578"/>
        <pc:sldMkLst>
          <pc:docMk/>
          <pc:sldMk cId="3571601530" sldId="688"/>
        </pc:sldMkLst>
      </pc:sldChg>
      <pc:sldChg chg="add ord replId">
        <pc:chgData name="Jim Fleming" userId="161791bae1afb603" providerId="LiveId" clId="{6D7BDD3E-F231-AB44-A824-B0DE2D6EAA5E}" dt="2024-08-03T18:54:11.538" v="120" actId="20578"/>
        <pc:sldMkLst>
          <pc:docMk/>
          <pc:sldMk cId="60831492" sldId="689"/>
        </pc:sldMkLst>
      </pc:sldChg>
      <pc:sldChg chg="del">
        <pc:chgData name="Jim Fleming" userId="161791bae1afb603" providerId="LiveId" clId="{6D7BDD3E-F231-AB44-A824-B0DE2D6EAA5E}" dt="2024-08-03T18:44:30.378" v="31" actId="2696"/>
        <pc:sldMkLst>
          <pc:docMk/>
          <pc:sldMk cId="78131488" sldId="690"/>
        </pc:sldMkLst>
      </pc:sldChg>
      <pc:sldChg chg="add ord">
        <pc:chgData name="Jim Fleming" userId="161791bae1afb603" providerId="LiveId" clId="{6D7BDD3E-F231-AB44-A824-B0DE2D6EAA5E}" dt="2024-08-03T18:53:42.002" v="119" actId="20578"/>
        <pc:sldMkLst>
          <pc:docMk/>
          <pc:sldMk cId="1679522877" sldId="690"/>
        </pc:sldMkLst>
      </pc:sldChg>
      <pc:sldChg chg="del">
        <pc:chgData name="Jim Fleming" userId="161791bae1afb603" providerId="LiveId" clId="{6D7BDD3E-F231-AB44-A824-B0DE2D6EAA5E}" dt="2024-08-03T18:44:31.485" v="32" actId="2696"/>
        <pc:sldMkLst>
          <pc:docMk/>
          <pc:sldMk cId="144010969" sldId="691"/>
        </pc:sldMkLst>
      </pc:sldChg>
    </pc:docChg>
  </pc:docChgLst>
  <pc:docChgLst>
    <pc:chgData name="Jim Fleming" userId="161791bae1afb603" providerId="LiveId" clId="{D4EF9342-DA26-3C40-BE07-15B9103BF66D}"/>
    <pc:docChg chg="undo custSel addSld modSld sldOrd">
      <pc:chgData name="Jim Fleming" userId="161791bae1afb603" providerId="LiveId" clId="{D4EF9342-DA26-3C40-BE07-15B9103BF66D}" dt="2023-09-16T19:18:08.591" v="139" actId="478"/>
      <pc:docMkLst>
        <pc:docMk/>
      </pc:docMkLst>
      <pc:sldChg chg="mod modShow">
        <pc:chgData name="Jim Fleming" userId="161791bae1afb603" providerId="LiveId" clId="{D4EF9342-DA26-3C40-BE07-15B9103BF66D}" dt="2023-09-16T19:16:12.721" v="78" actId="729"/>
        <pc:sldMkLst>
          <pc:docMk/>
          <pc:sldMk cId="1791236111" sldId="386"/>
        </pc:sldMkLst>
      </pc:sldChg>
      <pc:sldChg chg="mod modShow">
        <pc:chgData name="Jim Fleming" userId="161791bae1afb603" providerId="LiveId" clId="{D4EF9342-DA26-3C40-BE07-15B9103BF66D}" dt="2023-09-16T19:16:12.721" v="78" actId="729"/>
        <pc:sldMkLst>
          <pc:docMk/>
          <pc:sldMk cId="2052419234" sldId="405"/>
        </pc:sldMkLst>
      </pc:sldChg>
      <pc:sldChg chg="mod modShow">
        <pc:chgData name="Jim Fleming" userId="161791bae1afb603" providerId="LiveId" clId="{D4EF9342-DA26-3C40-BE07-15B9103BF66D}" dt="2023-09-16T19:16:12.721" v="78" actId="729"/>
        <pc:sldMkLst>
          <pc:docMk/>
          <pc:sldMk cId="752296095" sldId="433"/>
        </pc:sldMkLst>
      </pc:sldChg>
      <pc:sldChg chg="modSp mod">
        <pc:chgData name="Jim Fleming" userId="161791bae1afb603" providerId="LiveId" clId="{D4EF9342-DA26-3C40-BE07-15B9103BF66D}" dt="2023-09-16T19:11:26.072" v="9" actId="20577"/>
        <pc:sldMkLst>
          <pc:docMk/>
          <pc:sldMk cId="3544828559" sldId="467"/>
        </pc:sldMkLst>
      </pc:sldChg>
      <pc:sldChg chg="mod modShow">
        <pc:chgData name="Jim Fleming" userId="161791bae1afb603" providerId="LiveId" clId="{D4EF9342-DA26-3C40-BE07-15B9103BF66D}" dt="2023-09-16T19:16:12.721" v="78" actId="729"/>
        <pc:sldMkLst>
          <pc:docMk/>
          <pc:sldMk cId="1195170520" sldId="493"/>
        </pc:sldMkLst>
      </pc:sldChg>
      <pc:sldChg chg="mod modShow">
        <pc:chgData name="Jim Fleming" userId="161791bae1afb603" providerId="LiveId" clId="{D4EF9342-DA26-3C40-BE07-15B9103BF66D}" dt="2023-09-16T19:16:12.721" v="78" actId="729"/>
        <pc:sldMkLst>
          <pc:docMk/>
          <pc:sldMk cId="2765227095" sldId="494"/>
        </pc:sldMkLst>
      </pc:sldChg>
      <pc:sldChg chg="mod modShow">
        <pc:chgData name="Jim Fleming" userId="161791bae1afb603" providerId="LiveId" clId="{D4EF9342-DA26-3C40-BE07-15B9103BF66D}" dt="2023-09-16T19:16:12.721" v="78" actId="729"/>
        <pc:sldMkLst>
          <pc:docMk/>
          <pc:sldMk cId="2960309666" sldId="495"/>
        </pc:sldMkLst>
      </pc:sldChg>
      <pc:sldChg chg="mod modShow">
        <pc:chgData name="Jim Fleming" userId="161791bae1afb603" providerId="LiveId" clId="{D4EF9342-DA26-3C40-BE07-15B9103BF66D}" dt="2023-09-16T19:16:12.721" v="78" actId="729"/>
        <pc:sldMkLst>
          <pc:docMk/>
          <pc:sldMk cId="1695603952" sldId="496"/>
        </pc:sldMkLst>
      </pc:sldChg>
      <pc:sldChg chg="mod modShow">
        <pc:chgData name="Jim Fleming" userId="161791bae1afb603" providerId="LiveId" clId="{D4EF9342-DA26-3C40-BE07-15B9103BF66D}" dt="2023-09-16T19:16:12.721" v="78" actId="729"/>
        <pc:sldMkLst>
          <pc:docMk/>
          <pc:sldMk cId="2176382884" sldId="497"/>
        </pc:sldMkLst>
      </pc:sldChg>
      <pc:sldChg chg="mod modShow">
        <pc:chgData name="Jim Fleming" userId="161791bae1afb603" providerId="LiveId" clId="{D4EF9342-DA26-3C40-BE07-15B9103BF66D}" dt="2023-09-16T19:16:12.721" v="78" actId="729"/>
        <pc:sldMkLst>
          <pc:docMk/>
          <pc:sldMk cId="3431166076" sldId="498"/>
        </pc:sldMkLst>
      </pc:sldChg>
      <pc:sldChg chg="mod modShow">
        <pc:chgData name="Jim Fleming" userId="161791bae1afb603" providerId="LiveId" clId="{D4EF9342-DA26-3C40-BE07-15B9103BF66D}" dt="2023-09-16T19:16:12.721" v="78" actId="729"/>
        <pc:sldMkLst>
          <pc:docMk/>
          <pc:sldMk cId="529554152" sldId="499"/>
        </pc:sldMkLst>
      </pc:sldChg>
      <pc:sldChg chg="mod modShow">
        <pc:chgData name="Jim Fleming" userId="161791bae1afb603" providerId="LiveId" clId="{D4EF9342-DA26-3C40-BE07-15B9103BF66D}" dt="2023-09-16T19:16:12.721" v="78" actId="729"/>
        <pc:sldMkLst>
          <pc:docMk/>
          <pc:sldMk cId="4288472858" sldId="500"/>
        </pc:sldMkLst>
      </pc:sldChg>
      <pc:sldChg chg="mod modShow">
        <pc:chgData name="Jim Fleming" userId="161791bae1afb603" providerId="LiveId" clId="{D4EF9342-DA26-3C40-BE07-15B9103BF66D}" dt="2023-09-16T19:16:12.721" v="78" actId="729"/>
        <pc:sldMkLst>
          <pc:docMk/>
          <pc:sldMk cId="1160219604" sldId="501"/>
        </pc:sldMkLst>
      </pc:sldChg>
      <pc:sldChg chg="mod modShow">
        <pc:chgData name="Jim Fleming" userId="161791bae1afb603" providerId="LiveId" clId="{D4EF9342-DA26-3C40-BE07-15B9103BF66D}" dt="2023-09-16T19:16:12.721" v="78" actId="729"/>
        <pc:sldMkLst>
          <pc:docMk/>
          <pc:sldMk cId="3517844600" sldId="502"/>
        </pc:sldMkLst>
      </pc:sldChg>
      <pc:sldChg chg="mod modShow">
        <pc:chgData name="Jim Fleming" userId="161791bae1afb603" providerId="LiveId" clId="{D4EF9342-DA26-3C40-BE07-15B9103BF66D}" dt="2023-09-16T19:16:12.721" v="78" actId="729"/>
        <pc:sldMkLst>
          <pc:docMk/>
          <pc:sldMk cId="2295729869" sldId="503"/>
        </pc:sldMkLst>
      </pc:sldChg>
      <pc:sldChg chg="modSp mod">
        <pc:chgData name="Jim Fleming" userId="161791bae1afb603" providerId="LiveId" clId="{D4EF9342-DA26-3C40-BE07-15B9103BF66D}" dt="2023-09-16T19:14:37.283" v="76" actId="20577"/>
        <pc:sldMkLst>
          <pc:docMk/>
          <pc:sldMk cId="3278007702" sldId="505"/>
        </pc:sldMkLst>
      </pc:sldChg>
      <pc:sldChg chg="modSp add mod ord modShow">
        <pc:chgData name="Jim Fleming" userId="161791bae1afb603" providerId="LiveId" clId="{D4EF9342-DA26-3C40-BE07-15B9103BF66D}" dt="2023-09-16T19:16:51.023" v="85" actId="20577"/>
        <pc:sldMkLst>
          <pc:docMk/>
          <pc:sldMk cId="2366899281" sldId="507"/>
        </pc:sldMkLst>
      </pc:sldChg>
      <pc:sldChg chg="modSp add mod ord replId modShow">
        <pc:chgData name="Jim Fleming" userId="161791bae1afb603" providerId="LiveId" clId="{D4EF9342-DA26-3C40-BE07-15B9103BF66D}" dt="2023-09-16T19:16:53.747" v="88" actId="20577"/>
        <pc:sldMkLst>
          <pc:docMk/>
          <pc:sldMk cId="3822023154" sldId="508"/>
        </pc:sldMkLst>
      </pc:sldChg>
      <pc:sldChg chg="modSp add mod ord replId modShow">
        <pc:chgData name="Jim Fleming" userId="161791bae1afb603" providerId="LiveId" clId="{D4EF9342-DA26-3C40-BE07-15B9103BF66D}" dt="2023-09-16T19:16:56.309" v="91" actId="20577"/>
        <pc:sldMkLst>
          <pc:docMk/>
          <pc:sldMk cId="776758582" sldId="509"/>
        </pc:sldMkLst>
      </pc:sldChg>
      <pc:sldChg chg="modSp add mod ord replId modShow">
        <pc:chgData name="Jim Fleming" userId="161791bae1afb603" providerId="LiveId" clId="{D4EF9342-DA26-3C40-BE07-15B9103BF66D}" dt="2023-09-16T19:16:58.367" v="94" actId="20577"/>
        <pc:sldMkLst>
          <pc:docMk/>
          <pc:sldMk cId="2480028980" sldId="510"/>
        </pc:sldMkLst>
      </pc:sldChg>
      <pc:sldChg chg="modSp add mod ord replId modShow">
        <pc:chgData name="Jim Fleming" userId="161791bae1afb603" providerId="LiveId" clId="{D4EF9342-DA26-3C40-BE07-15B9103BF66D}" dt="2023-09-16T19:17:02.998" v="97" actId="20577"/>
        <pc:sldMkLst>
          <pc:docMk/>
          <pc:sldMk cId="2015059262" sldId="511"/>
        </pc:sldMkLst>
      </pc:sldChg>
      <pc:sldChg chg="modSp add mod ord replId modShow">
        <pc:chgData name="Jim Fleming" userId="161791bae1afb603" providerId="LiveId" clId="{D4EF9342-DA26-3C40-BE07-15B9103BF66D}" dt="2023-09-16T19:17:04.615" v="100" actId="20577"/>
        <pc:sldMkLst>
          <pc:docMk/>
          <pc:sldMk cId="2523544403" sldId="512"/>
        </pc:sldMkLst>
      </pc:sldChg>
      <pc:sldChg chg="modSp add mod ord replId modShow">
        <pc:chgData name="Jim Fleming" userId="161791bae1afb603" providerId="LiveId" clId="{D4EF9342-DA26-3C40-BE07-15B9103BF66D}" dt="2023-09-16T19:17:09.088" v="105" actId="20577"/>
        <pc:sldMkLst>
          <pc:docMk/>
          <pc:sldMk cId="3259361179" sldId="513"/>
        </pc:sldMkLst>
      </pc:sldChg>
      <pc:sldChg chg="modSp add mod ord replId modShow">
        <pc:chgData name="Jim Fleming" userId="161791bae1afb603" providerId="LiveId" clId="{D4EF9342-DA26-3C40-BE07-15B9103BF66D}" dt="2023-09-16T19:17:10.705" v="108" actId="20577"/>
        <pc:sldMkLst>
          <pc:docMk/>
          <pc:sldMk cId="2095693394" sldId="514"/>
        </pc:sldMkLst>
      </pc:sldChg>
      <pc:sldChg chg="modSp add mod ord replId modShow">
        <pc:chgData name="Jim Fleming" userId="161791bae1afb603" providerId="LiveId" clId="{D4EF9342-DA26-3C40-BE07-15B9103BF66D}" dt="2023-09-16T19:17:12.192" v="111" actId="20577"/>
        <pc:sldMkLst>
          <pc:docMk/>
          <pc:sldMk cId="2206136913" sldId="515"/>
        </pc:sldMkLst>
      </pc:sldChg>
      <pc:sldChg chg="modSp add mod ord replId modShow">
        <pc:chgData name="Jim Fleming" userId="161791bae1afb603" providerId="LiveId" clId="{D4EF9342-DA26-3C40-BE07-15B9103BF66D}" dt="2023-09-16T19:17:13.783" v="114" actId="20577"/>
        <pc:sldMkLst>
          <pc:docMk/>
          <pc:sldMk cId="1085568665" sldId="516"/>
        </pc:sldMkLst>
      </pc:sldChg>
      <pc:sldChg chg="modSp add mod ord replId modShow">
        <pc:chgData name="Jim Fleming" userId="161791bae1afb603" providerId="LiveId" clId="{D4EF9342-DA26-3C40-BE07-15B9103BF66D}" dt="2023-09-16T19:17:15.624" v="117" actId="20577"/>
        <pc:sldMkLst>
          <pc:docMk/>
          <pc:sldMk cId="91161826" sldId="517"/>
        </pc:sldMkLst>
      </pc:sldChg>
      <pc:sldChg chg="modSp add mod ord replId modShow">
        <pc:chgData name="Jim Fleming" userId="161791bae1afb603" providerId="LiveId" clId="{D4EF9342-DA26-3C40-BE07-15B9103BF66D}" dt="2023-09-16T19:17:17.387" v="120" actId="20577"/>
        <pc:sldMkLst>
          <pc:docMk/>
          <pc:sldMk cId="2845338957" sldId="518"/>
        </pc:sldMkLst>
      </pc:sldChg>
      <pc:sldChg chg="modSp add mod ord replId modShow">
        <pc:chgData name="Jim Fleming" userId="161791bae1afb603" providerId="LiveId" clId="{D4EF9342-DA26-3C40-BE07-15B9103BF66D}" dt="2023-09-16T19:17:18.919" v="123" actId="20577"/>
        <pc:sldMkLst>
          <pc:docMk/>
          <pc:sldMk cId="2438835787" sldId="519"/>
        </pc:sldMkLst>
      </pc:sldChg>
      <pc:sldChg chg="modSp add mod ord replId modShow">
        <pc:chgData name="Jim Fleming" userId="161791bae1afb603" providerId="LiveId" clId="{D4EF9342-DA26-3C40-BE07-15B9103BF66D}" dt="2023-09-16T19:17:20.611" v="126" actId="20577"/>
        <pc:sldMkLst>
          <pc:docMk/>
          <pc:sldMk cId="1179214698" sldId="520"/>
        </pc:sldMkLst>
      </pc:sldChg>
      <pc:sldChg chg="addSp delSp modSp add mod">
        <pc:chgData name="Jim Fleming" userId="161791bae1afb603" providerId="LiveId" clId="{D4EF9342-DA26-3C40-BE07-15B9103BF66D}" dt="2023-09-16T19:18:08.591" v="139" actId="478"/>
        <pc:sldMkLst>
          <pc:docMk/>
          <pc:sldMk cId="585080306" sldId="521"/>
        </pc:sldMkLst>
      </pc:sldChg>
    </pc:docChg>
  </pc:docChgLst>
  <pc:docChgLst>
    <pc:chgData name="Jim Fleming" userId="161791bae1afb603" providerId="LiveId" clId="{5A66F285-9A68-9848-AA0B-FE5B2BE99AC4}"/>
    <pc:docChg chg="custSel addSld delSld modSld">
      <pc:chgData name="Jim Fleming" userId="161791bae1afb603" providerId="LiveId" clId="{5A66F285-9A68-9848-AA0B-FE5B2BE99AC4}" dt="2024-10-18T15:37:55.032" v="81" actId="20577"/>
      <pc:docMkLst>
        <pc:docMk/>
      </pc:docMkLst>
      <pc:sldChg chg="delSp modSp mod">
        <pc:chgData name="Jim Fleming" userId="161791bae1afb603" providerId="LiveId" clId="{5A66F285-9A68-9848-AA0B-FE5B2BE99AC4}" dt="2024-10-18T15:37:55.032" v="81" actId="20577"/>
        <pc:sldMkLst>
          <pc:docMk/>
          <pc:sldMk cId="3544828559" sldId="467"/>
        </pc:sldMkLst>
      </pc:sldChg>
      <pc:sldChg chg="del">
        <pc:chgData name="Jim Fleming" userId="161791bae1afb603" providerId="LiveId" clId="{5A66F285-9A68-9848-AA0B-FE5B2BE99AC4}" dt="2024-10-18T15:37:07.950" v="80" actId="2696"/>
        <pc:sldMkLst>
          <pc:docMk/>
          <pc:sldMk cId="4066688916" sldId="469"/>
        </pc:sldMkLst>
      </pc:sldChg>
      <pc:sldChg chg="del">
        <pc:chgData name="Jim Fleming" userId="161791bae1afb603" providerId="LiveId" clId="{5A66F285-9A68-9848-AA0B-FE5B2BE99AC4}" dt="2024-10-18T15:37:07.950" v="80" actId="2696"/>
        <pc:sldMkLst>
          <pc:docMk/>
          <pc:sldMk cId="3037771443" sldId="470"/>
        </pc:sldMkLst>
      </pc:sldChg>
      <pc:sldChg chg="del">
        <pc:chgData name="Jim Fleming" userId="161791bae1afb603" providerId="LiveId" clId="{5A66F285-9A68-9848-AA0B-FE5B2BE99AC4}" dt="2024-10-18T15:37:07.950" v="80" actId="2696"/>
        <pc:sldMkLst>
          <pc:docMk/>
          <pc:sldMk cId="3351739050" sldId="472"/>
        </pc:sldMkLst>
      </pc:sldChg>
      <pc:sldChg chg="del">
        <pc:chgData name="Jim Fleming" userId="161791bae1afb603" providerId="LiveId" clId="{5A66F285-9A68-9848-AA0B-FE5B2BE99AC4}" dt="2024-10-18T15:37:07.950" v="80" actId="2696"/>
        <pc:sldMkLst>
          <pc:docMk/>
          <pc:sldMk cId="4112206451" sldId="473"/>
        </pc:sldMkLst>
      </pc:sldChg>
      <pc:sldChg chg="del">
        <pc:chgData name="Jim Fleming" userId="161791bae1afb603" providerId="LiveId" clId="{5A66F285-9A68-9848-AA0B-FE5B2BE99AC4}" dt="2024-10-18T15:37:07.950" v="80" actId="2696"/>
        <pc:sldMkLst>
          <pc:docMk/>
          <pc:sldMk cId="1522914671" sldId="474"/>
        </pc:sldMkLst>
      </pc:sldChg>
      <pc:sldChg chg="del">
        <pc:chgData name="Jim Fleming" userId="161791bae1afb603" providerId="LiveId" clId="{5A66F285-9A68-9848-AA0B-FE5B2BE99AC4}" dt="2024-10-18T15:37:07.950" v="80" actId="2696"/>
        <pc:sldMkLst>
          <pc:docMk/>
          <pc:sldMk cId="256836955" sldId="475"/>
        </pc:sldMkLst>
      </pc:sldChg>
      <pc:sldChg chg="del">
        <pc:chgData name="Jim Fleming" userId="161791bae1afb603" providerId="LiveId" clId="{5A66F285-9A68-9848-AA0B-FE5B2BE99AC4}" dt="2024-10-18T15:37:07.950" v="80" actId="2696"/>
        <pc:sldMkLst>
          <pc:docMk/>
          <pc:sldMk cId="1095635040" sldId="476"/>
        </pc:sldMkLst>
      </pc:sldChg>
      <pc:sldChg chg="del">
        <pc:chgData name="Jim Fleming" userId="161791bae1afb603" providerId="LiveId" clId="{5A66F285-9A68-9848-AA0B-FE5B2BE99AC4}" dt="2024-10-18T15:37:07.950" v="80" actId="2696"/>
        <pc:sldMkLst>
          <pc:docMk/>
          <pc:sldMk cId="1626850856" sldId="477"/>
        </pc:sldMkLst>
      </pc:sldChg>
      <pc:sldChg chg="del">
        <pc:chgData name="Jim Fleming" userId="161791bae1afb603" providerId="LiveId" clId="{5A66F285-9A68-9848-AA0B-FE5B2BE99AC4}" dt="2024-10-18T15:37:07.950" v="80" actId="2696"/>
        <pc:sldMkLst>
          <pc:docMk/>
          <pc:sldMk cId="4009306785" sldId="478"/>
        </pc:sldMkLst>
      </pc:sldChg>
      <pc:sldChg chg="del">
        <pc:chgData name="Jim Fleming" userId="161791bae1afb603" providerId="LiveId" clId="{5A66F285-9A68-9848-AA0B-FE5B2BE99AC4}" dt="2024-10-18T15:37:07.950" v="80" actId="2696"/>
        <pc:sldMkLst>
          <pc:docMk/>
          <pc:sldMk cId="1008993633" sldId="479"/>
        </pc:sldMkLst>
      </pc:sldChg>
      <pc:sldChg chg="del">
        <pc:chgData name="Jim Fleming" userId="161791bae1afb603" providerId="LiveId" clId="{5A66F285-9A68-9848-AA0B-FE5B2BE99AC4}" dt="2024-10-18T15:37:07.950" v="80" actId="2696"/>
        <pc:sldMkLst>
          <pc:docMk/>
          <pc:sldMk cId="3467839692" sldId="480"/>
        </pc:sldMkLst>
      </pc:sldChg>
      <pc:sldChg chg="del">
        <pc:chgData name="Jim Fleming" userId="161791bae1afb603" providerId="LiveId" clId="{5A66F285-9A68-9848-AA0B-FE5B2BE99AC4}" dt="2024-10-18T15:37:07.950" v="80" actId="2696"/>
        <pc:sldMkLst>
          <pc:docMk/>
          <pc:sldMk cId="1693998690" sldId="481"/>
        </pc:sldMkLst>
      </pc:sldChg>
      <pc:sldChg chg="del">
        <pc:chgData name="Jim Fleming" userId="161791bae1afb603" providerId="LiveId" clId="{5A66F285-9A68-9848-AA0B-FE5B2BE99AC4}" dt="2024-10-18T15:37:07.950" v="80" actId="2696"/>
        <pc:sldMkLst>
          <pc:docMk/>
          <pc:sldMk cId="334323681" sldId="483"/>
        </pc:sldMkLst>
      </pc:sldChg>
      <pc:sldChg chg="del">
        <pc:chgData name="Jim Fleming" userId="161791bae1afb603" providerId="LiveId" clId="{5A66F285-9A68-9848-AA0B-FE5B2BE99AC4}" dt="2024-10-18T15:37:07.950" v="80" actId="2696"/>
        <pc:sldMkLst>
          <pc:docMk/>
          <pc:sldMk cId="2138533639" sldId="489"/>
        </pc:sldMkLst>
      </pc:sldChg>
      <pc:sldChg chg="del">
        <pc:chgData name="Jim Fleming" userId="161791bae1afb603" providerId="LiveId" clId="{5A66F285-9A68-9848-AA0B-FE5B2BE99AC4}" dt="2024-10-18T15:37:07.950" v="80" actId="2696"/>
        <pc:sldMkLst>
          <pc:docMk/>
          <pc:sldMk cId="1773743807" sldId="490"/>
        </pc:sldMkLst>
      </pc:sldChg>
      <pc:sldChg chg="del">
        <pc:chgData name="Jim Fleming" userId="161791bae1afb603" providerId="LiveId" clId="{5A66F285-9A68-9848-AA0B-FE5B2BE99AC4}" dt="2024-10-18T15:37:07.950" v="80" actId="2696"/>
        <pc:sldMkLst>
          <pc:docMk/>
          <pc:sldMk cId="3278007702" sldId="505"/>
        </pc:sldMkLst>
      </pc:sldChg>
      <pc:sldChg chg="del">
        <pc:chgData name="Jim Fleming" userId="161791bae1afb603" providerId="LiveId" clId="{5A66F285-9A68-9848-AA0B-FE5B2BE99AC4}" dt="2024-10-18T15:37:07.950" v="80" actId="2696"/>
        <pc:sldMkLst>
          <pc:docMk/>
          <pc:sldMk cId="4287106677" sldId="506"/>
        </pc:sldMkLst>
      </pc:sldChg>
      <pc:sldChg chg="del">
        <pc:chgData name="Jim Fleming" userId="161791bae1afb603" providerId="LiveId" clId="{5A66F285-9A68-9848-AA0B-FE5B2BE99AC4}" dt="2024-10-18T15:37:07.950" v="80" actId="2696"/>
        <pc:sldMkLst>
          <pc:docMk/>
          <pc:sldMk cId="2483344949" sldId="685"/>
        </pc:sldMkLst>
      </pc:sldChg>
      <pc:sldChg chg="del">
        <pc:chgData name="Jim Fleming" userId="161791bae1afb603" providerId="LiveId" clId="{5A66F285-9A68-9848-AA0B-FE5B2BE99AC4}" dt="2024-10-18T15:37:07.950" v="80" actId="2696"/>
        <pc:sldMkLst>
          <pc:docMk/>
          <pc:sldMk cId="3138687943" sldId="686"/>
        </pc:sldMkLst>
      </pc:sldChg>
      <pc:sldChg chg="del">
        <pc:chgData name="Jim Fleming" userId="161791bae1afb603" providerId="LiveId" clId="{5A66F285-9A68-9848-AA0B-FE5B2BE99AC4}" dt="2024-10-18T15:37:07.950" v="80" actId="2696"/>
        <pc:sldMkLst>
          <pc:docMk/>
          <pc:sldMk cId="235385805" sldId="687"/>
        </pc:sldMkLst>
      </pc:sldChg>
      <pc:sldChg chg="del">
        <pc:chgData name="Jim Fleming" userId="161791bae1afb603" providerId="LiveId" clId="{5A66F285-9A68-9848-AA0B-FE5B2BE99AC4}" dt="2024-10-18T15:37:07.950" v="80" actId="2696"/>
        <pc:sldMkLst>
          <pc:docMk/>
          <pc:sldMk cId="455421558" sldId="688"/>
        </pc:sldMkLst>
      </pc:sldChg>
      <pc:sldChg chg="del">
        <pc:chgData name="Jim Fleming" userId="161791bae1afb603" providerId="LiveId" clId="{5A66F285-9A68-9848-AA0B-FE5B2BE99AC4}" dt="2024-10-18T15:37:07.950" v="80" actId="2696"/>
        <pc:sldMkLst>
          <pc:docMk/>
          <pc:sldMk cId="4261610662" sldId="689"/>
        </pc:sldMkLst>
      </pc:sldChg>
      <pc:sldChg chg="del">
        <pc:chgData name="Jim Fleming" userId="161791bae1afb603" providerId="LiveId" clId="{5A66F285-9A68-9848-AA0B-FE5B2BE99AC4}" dt="2024-10-18T15:37:07.950" v="80" actId="2696"/>
        <pc:sldMkLst>
          <pc:docMk/>
          <pc:sldMk cId="2656249914" sldId="691"/>
        </pc:sldMkLst>
      </pc:sldChg>
      <pc:sldChg chg="del">
        <pc:chgData name="Jim Fleming" userId="161791bae1afb603" providerId="LiveId" clId="{5A66F285-9A68-9848-AA0B-FE5B2BE99AC4}" dt="2024-10-18T15:37:07.950" v="80" actId="2696"/>
        <pc:sldMkLst>
          <pc:docMk/>
          <pc:sldMk cId="3262844880" sldId="692"/>
        </pc:sldMkLst>
      </pc:sldChg>
      <pc:sldChg chg="del">
        <pc:chgData name="Jim Fleming" userId="161791bae1afb603" providerId="LiveId" clId="{5A66F285-9A68-9848-AA0B-FE5B2BE99AC4}" dt="2024-10-18T15:37:07.950" v="80" actId="2696"/>
        <pc:sldMkLst>
          <pc:docMk/>
          <pc:sldMk cId="3307085398" sldId="694"/>
        </pc:sldMkLst>
      </pc:sldChg>
      <pc:sldChg chg="del">
        <pc:chgData name="Jim Fleming" userId="161791bae1afb603" providerId="LiveId" clId="{5A66F285-9A68-9848-AA0B-FE5B2BE99AC4}" dt="2024-10-18T15:37:07.950" v="80" actId="2696"/>
        <pc:sldMkLst>
          <pc:docMk/>
          <pc:sldMk cId="2207186041" sldId="695"/>
        </pc:sldMkLst>
      </pc:sldChg>
      <pc:sldChg chg="del">
        <pc:chgData name="Jim Fleming" userId="161791bae1afb603" providerId="LiveId" clId="{5A66F285-9A68-9848-AA0B-FE5B2BE99AC4}" dt="2024-10-18T15:37:07.950" v="80" actId="2696"/>
        <pc:sldMkLst>
          <pc:docMk/>
          <pc:sldMk cId="516602135" sldId="696"/>
        </pc:sldMkLst>
      </pc:sldChg>
      <pc:sldChg chg="del">
        <pc:chgData name="Jim Fleming" userId="161791bae1afb603" providerId="LiveId" clId="{5A66F285-9A68-9848-AA0B-FE5B2BE99AC4}" dt="2024-10-18T15:37:07.950" v="80" actId="2696"/>
        <pc:sldMkLst>
          <pc:docMk/>
          <pc:sldMk cId="2886083448" sldId="697"/>
        </pc:sldMkLst>
      </pc:sldChg>
      <pc:sldChg chg="del">
        <pc:chgData name="Jim Fleming" userId="161791bae1afb603" providerId="LiveId" clId="{5A66F285-9A68-9848-AA0B-FE5B2BE99AC4}" dt="2024-10-18T15:37:07.950" v="80" actId="2696"/>
        <pc:sldMkLst>
          <pc:docMk/>
          <pc:sldMk cId="3021204438" sldId="698"/>
        </pc:sldMkLst>
      </pc:sldChg>
      <pc:sldChg chg="del">
        <pc:chgData name="Jim Fleming" userId="161791bae1afb603" providerId="LiveId" clId="{5A66F285-9A68-9848-AA0B-FE5B2BE99AC4}" dt="2024-10-18T15:37:07.950" v="80" actId="2696"/>
        <pc:sldMkLst>
          <pc:docMk/>
          <pc:sldMk cId="2718674614" sldId="699"/>
        </pc:sldMkLst>
      </pc:sldChg>
      <pc:sldChg chg="modSp new mod">
        <pc:chgData name="Jim Fleming" userId="161791bae1afb603" providerId="LiveId" clId="{5A66F285-9A68-9848-AA0B-FE5B2BE99AC4}" dt="2024-10-18T15:36:40.165" v="78" actId="6549"/>
        <pc:sldMkLst>
          <pc:docMk/>
          <pc:sldMk cId="126713534" sldId="700"/>
        </pc:sldMkLst>
        <pc:spChg chg="mod">
          <ac:chgData name="Jim Fleming" userId="161791bae1afb603" providerId="LiveId" clId="{5A66F285-9A68-9848-AA0B-FE5B2BE99AC4}" dt="2024-10-18T15:36:18.573" v="66" actId="20577"/>
          <ac:spMkLst>
            <pc:docMk/>
            <pc:sldMk cId="126713534" sldId="700"/>
            <ac:spMk id="2" creationId="{3BA8D878-8891-0353-6452-A16572F59C55}"/>
          </ac:spMkLst>
        </pc:spChg>
        <pc:spChg chg="mod">
          <ac:chgData name="Jim Fleming" userId="161791bae1afb603" providerId="LiveId" clId="{5A66F285-9A68-9848-AA0B-FE5B2BE99AC4}" dt="2024-10-18T15:36:40.165" v="78" actId="6549"/>
          <ac:spMkLst>
            <pc:docMk/>
            <pc:sldMk cId="126713534" sldId="700"/>
            <ac:spMk id="3" creationId="{D573F8F9-2B4E-97BE-CDAD-4178DA13B858}"/>
          </ac:spMkLst>
        </pc:spChg>
      </pc:sldChg>
    </pc:docChg>
  </pc:docChgLst>
  <pc:docChgLst>
    <pc:chgData name="Jim Fleming" userId="161791bae1afb603" providerId="LiveId" clId="{6954FD47-9D52-264D-86E3-E2E601CB989E}"/>
    <pc:docChg chg="undo custSel addSld delSld modSld sldOrd">
      <pc:chgData name="Jim Fleming" userId="161791bae1afb603" providerId="LiveId" clId="{6954FD47-9D52-264D-86E3-E2E601CB989E}" dt="2024-09-28T16:15:15.557" v="567"/>
      <pc:docMkLst>
        <pc:docMk/>
      </pc:docMkLst>
      <pc:sldChg chg="ord">
        <pc:chgData name="Jim Fleming" userId="161791bae1afb603" providerId="LiveId" clId="{6954FD47-9D52-264D-86E3-E2E601CB989E}" dt="2024-09-28T14:52:49.763" v="26" actId="20578"/>
        <pc:sldMkLst>
          <pc:docMk/>
          <pc:sldMk cId="1424495844" sldId="556"/>
        </pc:sldMkLst>
      </pc:sldChg>
      <pc:sldChg chg="modSp mod">
        <pc:chgData name="Jim Fleming" userId="161791bae1afb603" providerId="LiveId" clId="{6954FD47-9D52-264D-86E3-E2E601CB989E}" dt="2024-09-28T14:52:40.057" v="22" actId="14100"/>
        <pc:sldMkLst>
          <pc:docMk/>
          <pc:sldMk cId="1329755425" sldId="681"/>
        </pc:sldMkLst>
      </pc:sldChg>
      <pc:sldChg chg="del">
        <pc:chgData name="Jim Fleming" userId="161791bae1afb603" providerId="LiveId" clId="{6954FD47-9D52-264D-86E3-E2E601CB989E}" dt="2024-09-28T16:11:57.992" v="542" actId="2696"/>
        <pc:sldMkLst>
          <pc:docMk/>
          <pc:sldMk cId="1565996865" sldId="698"/>
        </pc:sldMkLst>
      </pc:sldChg>
      <pc:sldChg chg="addSp delSp modSp mod">
        <pc:chgData name="Jim Fleming" userId="161791bae1afb603" providerId="LiveId" clId="{6954FD47-9D52-264D-86E3-E2E601CB989E}" dt="2024-09-28T15:42:10.098" v="534" actId="6549"/>
        <pc:sldMkLst>
          <pc:docMk/>
          <pc:sldMk cId="4221127941" sldId="704"/>
        </pc:sldMkLst>
      </pc:sldChg>
      <pc:sldChg chg="del">
        <pc:chgData name="Jim Fleming" userId="161791bae1afb603" providerId="LiveId" clId="{6954FD47-9D52-264D-86E3-E2E601CB989E}" dt="2024-09-28T14:52:06.862" v="4" actId="2696"/>
        <pc:sldMkLst>
          <pc:docMk/>
          <pc:sldMk cId="1720901499" sldId="719"/>
        </pc:sldMkLst>
      </pc:sldChg>
      <pc:sldChg chg="del">
        <pc:chgData name="Jim Fleming" userId="161791bae1afb603" providerId="LiveId" clId="{6954FD47-9D52-264D-86E3-E2E601CB989E}" dt="2024-09-28T16:11:56.704" v="540" actId="2696"/>
        <pc:sldMkLst>
          <pc:docMk/>
          <pc:sldMk cId="880406374" sldId="725"/>
        </pc:sldMkLst>
      </pc:sldChg>
      <pc:sldChg chg="del">
        <pc:chgData name="Jim Fleming" userId="161791bae1afb603" providerId="LiveId" clId="{6954FD47-9D52-264D-86E3-E2E601CB989E}" dt="2024-09-28T14:52:07.194" v="5" actId="2696"/>
        <pc:sldMkLst>
          <pc:docMk/>
          <pc:sldMk cId="2237405120" sldId="726"/>
        </pc:sldMkLst>
      </pc:sldChg>
      <pc:sldChg chg="del">
        <pc:chgData name="Jim Fleming" userId="161791bae1afb603" providerId="LiveId" clId="{6954FD47-9D52-264D-86E3-E2E601CB989E}" dt="2024-09-28T14:52:07.610" v="6" actId="2696"/>
        <pc:sldMkLst>
          <pc:docMk/>
          <pc:sldMk cId="607278140" sldId="727"/>
        </pc:sldMkLst>
      </pc:sldChg>
      <pc:sldChg chg="del">
        <pc:chgData name="Jim Fleming" userId="161791bae1afb603" providerId="LiveId" clId="{6954FD47-9D52-264D-86E3-E2E601CB989E}" dt="2024-09-28T14:52:09.701" v="7" actId="2696"/>
        <pc:sldMkLst>
          <pc:docMk/>
          <pc:sldMk cId="1820662289" sldId="728"/>
        </pc:sldMkLst>
      </pc:sldChg>
      <pc:sldChg chg="del">
        <pc:chgData name="Jim Fleming" userId="161791bae1afb603" providerId="LiveId" clId="{6954FD47-9D52-264D-86E3-E2E601CB989E}" dt="2024-09-28T14:52:43.803" v="23" actId="2696"/>
        <pc:sldMkLst>
          <pc:docMk/>
          <pc:sldMk cId="544739144" sldId="729"/>
        </pc:sldMkLst>
      </pc:sldChg>
      <pc:sldChg chg="del">
        <pc:chgData name="Jim Fleming" userId="161791bae1afb603" providerId="LiveId" clId="{6954FD47-9D52-264D-86E3-E2E601CB989E}" dt="2024-09-28T14:52:45.635" v="25" actId="2696"/>
        <pc:sldMkLst>
          <pc:docMk/>
          <pc:sldMk cId="3009108924" sldId="731"/>
        </pc:sldMkLst>
      </pc:sldChg>
      <pc:sldChg chg="del">
        <pc:chgData name="Jim Fleming" userId="161791bae1afb603" providerId="LiveId" clId="{6954FD47-9D52-264D-86E3-E2E601CB989E}" dt="2024-09-28T14:52:54.422" v="29" actId="2696"/>
        <pc:sldMkLst>
          <pc:docMk/>
          <pc:sldMk cId="1972969149" sldId="732"/>
        </pc:sldMkLst>
      </pc:sldChg>
      <pc:sldChg chg="del">
        <pc:chgData name="Jim Fleming" userId="161791bae1afb603" providerId="LiveId" clId="{6954FD47-9D52-264D-86E3-E2E601CB989E}" dt="2024-09-28T14:52:51.660" v="27" actId="2696"/>
        <pc:sldMkLst>
          <pc:docMk/>
          <pc:sldMk cId="4199784946" sldId="734"/>
        </pc:sldMkLst>
      </pc:sldChg>
      <pc:sldChg chg="del">
        <pc:chgData name="Jim Fleming" userId="161791bae1afb603" providerId="LiveId" clId="{6954FD47-9D52-264D-86E3-E2E601CB989E}" dt="2024-09-28T16:11:57.247" v="541" actId="2696"/>
        <pc:sldMkLst>
          <pc:docMk/>
          <pc:sldMk cId="736182195" sldId="735"/>
        </pc:sldMkLst>
      </pc:sldChg>
      <pc:sldChg chg="del">
        <pc:chgData name="Jim Fleming" userId="161791bae1afb603" providerId="LiveId" clId="{6954FD47-9D52-264D-86E3-E2E601CB989E}" dt="2024-09-28T14:52:44.661" v="24" actId="2696"/>
        <pc:sldMkLst>
          <pc:docMk/>
          <pc:sldMk cId="2910264597" sldId="736"/>
        </pc:sldMkLst>
      </pc:sldChg>
      <pc:sldChg chg="del">
        <pc:chgData name="Jim Fleming" userId="161791bae1afb603" providerId="LiveId" clId="{6954FD47-9D52-264D-86E3-E2E601CB989E}" dt="2024-09-28T16:11:58.721" v="543" actId="2696"/>
        <pc:sldMkLst>
          <pc:docMk/>
          <pc:sldMk cId="2197377621" sldId="737"/>
        </pc:sldMkLst>
      </pc:sldChg>
      <pc:sldChg chg="del">
        <pc:chgData name="Jim Fleming" userId="161791bae1afb603" providerId="LiveId" clId="{6954FD47-9D52-264D-86E3-E2E601CB989E}" dt="2024-09-28T16:11:59.390" v="544" actId="2696"/>
        <pc:sldMkLst>
          <pc:docMk/>
          <pc:sldMk cId="2584805446" sldId="738"/>
        </pc:sldMkLst>
      </pc:sldChg>
      <pc:sldChg chg="addSp delSp modSp add mod">
        <pc:chgData name="Jim Fleming" userId="161791bae1afb603" providerId="LiveId" clId="{6954FD47-9D52-264D-86E3-E2E601CB989E}" dt="2024-09-28T15:24:17.744" v="310" actId="20577"/>
        <pc:sldMkLst>
          <pc:docMk/>
          <pc:sldMk cId="2467811026" sldId="739"/>
        </pc:sldMkLst>
      </pc:sldChg>
      <pc:sldChg chg="del">
        <pc:chgData name="Jim Fleming" userId="161791bae1afb603" providerId="LiveId" clId="{6954FD47-9D52-264D-86E3-E2E601CB989E}" dt="2024-09-28T14:52:52.848" v="28" actId="2696"/>
        <pc:sldMkLst>
          <pc:docMk/>
          <pc:sldMk cId="4135331656" sldId="739"/>
        </pc:sldMkLst>
      </pc:sldChg>
      <pc:sldChg chg="add del">
        <pc:chgData name="Jim Fleming" userId="161791bae1afb603" providerId="LiveId" clId="{6954FD47-9D52-264D-86E3-E2E601CB989E}" dt="2024-09-28T14:58:47.091" v="119" actId="2696"/>
        <pc:sldMkLst>
          <pc:docMk/>
          <pc:sldMk cId="1602668702" sldId="740"/>
        </pc:sldMkLst>
      </pc:sldChg>
      <pc:sldChg chg="modSp add mod ord modShow">
        <pc:chgData name="Jim Fleming" userId="161791bae1afb603" providerId="LiveId" clId="{6954FD47-9D52-264D-86E3-E2E601CB989E}" dt="2024-09-28T15:48:48.150" v="539" actId="20578"/>
        <pc:sldMkLst>
          <pc:docMk/>
          <pc:sldMk cId="3723786110" sldId="740"/>
        </pc:sldMkLst>
      </pc:sldChg>
      <pc:sldChg chg="addSp delSp modSp new mod modClrScheme modAnim chgLayout">
        <pc:chgData name="Jim Fleming" userId="161791bae1afb603" providerId="LiveId" clId="{6954FD47-9D52-264D-86E3-E2E601CB989E}" dt="2024-09-28T16:15:15.557" v="567"/>
        <pc:sldMkLst>
          <pc:docMk/>
          <pc:sldMk cId="4051026985" sldId="741"/>
        </pc:sldMkLst>
      </pc:sldChg>
      <pc:sldChg chg="add ord">
        <pc:chgData name="Jim Fleming" userId="161791bae1afb603" providerId="LiveId" clId="{6954FD47-9D52-264D-86E3-E2E601CB989E}" dt="2024-09-28T16:12:10.785" v="548" actId="20578"/>
        <pc:sldMkLst>
          <pc:docMk/>
          <pc:sldMk cId="3211138633" sldId="742"/>
        </pc:sldMkLst>
      </pc:sldChg>
      <pc:sldChg chg="add del">
        <pc:chgData name="Jim Fleming" userId="161791bae1afb603" providerId="LiveId" clId="{6954FD47-9D52-264D-86E3-E2E601CB989E}" dt="2024-09-28T16:12:25.100" v="553" actId="2696"/>
        <pc:sldMkLst>
          <pc:docMk/>
          <pc:sldMk cId="895317235" sldId="743"/>
        </pc:sldMkLst>
      </pc:sldChg>
      <pc:sldChg chg="add ord replId">
        <pc:chgData name="Jim Fleming" userId="161791bae1afb603" providerId="LiveId" clId="{6954FD47-9D52-264D-86E3-E2E601CB989E}" dt="2024-09-28T16:12:22.738" v="552" actId="20578"/>
        <pc:sldMkLst>
          <pc:docMk/>
          <pc:sldMk cId="3584773197" sldId="744"/>
        </pc:sldMkLst>
      </pc:sldChg>
      <pc:sldChg chg="add ord">
        <pc:chgData name="Jim Fleming" userId="161791bae1afb603" providerId="LiveId" clId="{6954FD47-9D52-264D-86E3-E2E601CB989E}" dt="2024-09-28T16:12:19.356" v="551" actId="20578"/>
        <pc:sldMkLst>
          <pc:docMk/>
          <pc:sldMk cId="3099131523" sldId="745"/>
        </pc:sldMkLst>
      </pc:sldChg>
      <pc:sldChg chg="add ord replId">
        <pc:chgData name="Jim Fleming" userId="161791bae1afb603" providerId="LiveId" clId="{6954FD47-9D52-264D-86E3-E2E601CB989E}" dt="2024-09-28T16:12:16.313" v="550" actId="20578"/>
        <pc:sldMkLst>
          <pc:docMk/>
          <pc:sldMk cId="1241233077" sldId="746"/>
        </pc:sldMkLst>
      </pc:sldChg>
      <pc:sldChg chg="add ord replId">
        <pc:chgData name="Jim Fleming" userId="161791bae1afb603" providerId="LiveId" clId="{6954FD47-9D52-264D-86E3-E2E601CB989E}" dt="2024-09-28T16:12:13.548" v="549" actId="20578"/>
        <pc:sldMkLst>
          <pc:docMk/>
          <pc:sldMk cId="231406448" sldId="747"/>
        </pc:sldMkLst>
      </pc:sldChg>
    </pc:docChg>
  </pc:docChgLst>
  <pc:docChgLst>
    <pc:chgData name="Jim Fleming" userId="161791bae1afb603" providerId="LiveId" clId="{04DA70CD-13B1-7D44-B6C7-25C7668AFA74}"/>
    <pc:docChg chg="modSld">
      <pc:chgData name="Jim Fleming" userId="161791bae1afb603" providerId="LiveId" clId="{04DA70CD-13B1-7D44-B6C7-25C7668AFA74}" dt="2024-04-28T21:46:40.697" v="2"/>
      <pc:docMkLst>
        <pc:docMk/>
      </pc:docMkLst>
      <pc:sldChg chg="modSp">
        <pc:chgData name="Jim Fleming" userId="161791bae1afb603" providerId="LiveId" clId="{04DA70CD-13B1-7D44-B6C7-25C7668AFA74}" dt="2024-04-28T21:46:31.300" v="0"/>
        <pc:sldMkLst>
          <pc:docMk/>
          <pc:sldMk cId="816045860" sldId="677"/>
        </pc:sldMkLst>
      </pc:sldChg>
      <pc:sldChg chg="modSp">
        <pc:chgData name="Jim Fleming" userId="161791bae1afb603" providerId="LiveId" clId="{04DA70CD-13B1-7D44-B6C7-25C7668AFA74}" dt="2024-04-28T21:46:36.793" v="1"/>
        <pc:sldMkLst>
          <pc:docMk/>
          <pc:sldMk cId="1892334262" sldId="678"/>
        </pc:sldMkLst>
      </pc:sldChg>
      <pc:sldChg chg="modSp">
        <pc:chgData name="Jim Fleming" userId="161791bae1afb603" providerId="LiveId" clId="{04DA70CD-13B1-7D44-B6C7-25C7668AFA74}" dt="2024-04-28T21:46:40.697" v="2"/>
        <pc:sldMkLst>
          <pc:docMk/>
          <pc:sldMk cId="2701228636" sldId="679"/>
        </pc:sldMkLst>
      </pc:sldChg>
    </pc:docChg>
  </pc:docChgLst>
  <pc:docChgLst>
    <pc:chgData name="Jim Fleming" userId="161791bae1afb603" providerId="LiveId" clId="{B153192E-CFB0-404F-872E-8B98057B7F1C}"/>
    <pc:docChg chg="undo custSel addSld delSld modSld sldOrd">
      <pc:chgData name="Jim Fleming" userId="161791bae1afb603" providerId="LiveId" clId="{B153192E-CFB0-404F-872E-8B98057B7F1C}" dt="2024-03-16T23:45:21.393" v="269" actId="20577"/>
      <pc:docMkLst>
        <pc:docMk/>
      </pc:docMkLst>
      <pc:sldChg chg="modSp mod">
        <pc:chgData name="Jim Fleming" userId="161791bae1afb603" providerId="LiveId" clId="{B153192E-CFB0-404F-872E-8B98057B7F1C}" dt="2024-03-16T23:44:58.828" v="255" actId="20577"/>
        <pc:sldMkLst>
          <pc:docMk/>
          <pc:sldMk cId="1520490589" sldId="468"/>
        </pc:sldMkLst>
      </pc:sldChg>
      <pc:sldChg chg="modSp mod">
        <pc:chgData name="Jim Fleming" userId="161791bae1afb603" providerId="LiveId" clId="{B153192E-CFB0-404F-872E-8B98057B7F1C}" dt="2024-03-16T23:40:13.347" v="2" actId="20577"/>
        <pc:sldMkLst>
          <pc:docMk/>
          <pc:sldMk cId="111229696" sldId="648"/>
        </pc:sldMkLst>
      </pc:sldChg>
      <pc:sldChg chg="add ord">
        <pc:chgData name="Jim Fleming" userId="161791bae1afb603" providerId="LiveId" clId="{B153192E-CFB0-404F-872E-8B98057B7F1C}" dt="2024-03-16T23:40:52.694" v="19" actId="20578"/>
        <pc:sldMkLst>
          <pc:docMk/>
          <pc:sldMk cId="1704666994" sldId="649"/>
        </pc:sldMkLst>
      </pc:sldChg>
      <pc:sldChg chg="del">
        <pc:chgData name="Jim Fleming" userId="161791bae1afb603" providerId="LiveId" clId="{B153192E-CFB0-404F-872E-8B98057B7F1C}" dt="2024-03-16T23:40:39.414" v="12" actId="2696"/>
        <pc:sldMkLst>
          <pc:docMk/>
          <pc:sldMk cId="2023914728" sldId="649"/>
        </pc:sldMkLst>
      </pc:sldChg>
      <pc:sldChg chg="del">
        <pc:chgData name="Jim Fleming" userId="161791bae1afb603" providerId="LiveId" clId="{B153192E-CFB0-404F-872E-8B98057B7F1C}" dt="2024-03-16T23:40:39.977" v="13" actId="2696"/>
        <pc:sldMkLst>
          <pc:docMk/>
          <pc:sldMk cId="825580403" sldId="650"/>
        </pc:sldMkLst>
      </pc:sldChg>
      <pc:sldChg chg="add del">
        <pc:chgData name="Jim Fleming" userId="161791bae1afb603" providerId="LiveId" clId="{B153192E-CFB0-404F-872E-8B98057B7F1C}" dt="2024-03-16T23:43:59.359" v="230" actId="2696"/>
        <pc:sldMkLst>
          <pc:docMk/>
          <pc:sldMk cId="953154733" sldId="650"/>
        </pc:sldMkLst>
      </pc:sldChg>
      <pc:sldChg chg="del">
        <pc:chgData name="Jim Fleming" userId="161791bae1afb603" providerId="LiveId" clId="{B153192E-CFB0-404F-872E-8B98057B7F1C}" dt="2024-03-16T23:40:40.427" v="14" actId="2696"/>
        <pc:sldMkLst>
          <pc:docMk/>
          <pc:sldMk cId="907203637" sldId="651"/>
        </pc:sldMkLst>
      </pc:sldChg>
      <pc:sldChg chg="addSp delSp modSp add mod ord">
        <pc:chgData name="Jim Fleming" userId="161791bae1afb603" providerId="LiveId" clId="{B153192E-CFB0-404F-872E-8B98057B7F1C}" dt="2024-03-16T23:45:12.951" v="261" actId="20577"/>
        <pc:sldMkLst>
          <pc:docMk/>
          <pc:sldMk cId="1046897879" sldId="651"/>
        </pc:sldMkLst>
      </pc:sldChg>
      <pc:sldChg chg="modSp add mod">
        <pc:chgData name="Jim Fleming" userId="161791bae1afb603" providerId="LiveId" clId="{B153192E-CFB0-404F-872E-8B98057B7F1C}" dt="2024-03-16T23:45:16.311" v="262"/>
        <pc:sldMkLst>
          <pc:docMk/>
          <pc:sldMk cId="2692242383" sldId="652"/>
        </pc:sldMkLst>
      </pc:sldChg>
      <pc:sldChg chg="del">
        <pc:chgData name="Jim Fleming" userId="161791bae1afb603" providerId="LiveId" clId="{B153192E-CFB0-404F-872E-8B98057B7F1C}" dt="2024-03-16T23:40:40.817" v="15" actId="2696"/>
        <pc:sldMkLst>
          <pc:docMk/>
          <pc:sldMk cId="3173313526" sldId="652"/>
        </pc:sldMkLst>
      </pc:sldChg>
      <pc:sldChg chg="del">
        <pc:chgData name="Jim Fleming" userId="161791bae1afb603" providerId="LiveId" clId="{B153192E-CFB0-404F-872E-8B98057B7F1C}" dt="2024-03-16T23:40:41.240" v="16" actId="2696"/>
        <pc:sldMkLst>
          <pc:docMk/>
          <pc:sldMk cId="3035008241" sldId="653"/>
        </pc:sldMkLst>
      </pc:sldChg>
      <pc:sldChg chg="modSp add mod">
        <pc:chgData name="Jim Fleming" userId="161791bae1afb603" providerId="LiveId" clId="{B153192E-CFB0-404F-872E-8B98057B7F1C}" dt="2024-03-16T23:45:21.393" v="269" actId="20577"/>
        <pc:sldMkLst>
          <pc:docMk/>
          <pc:sldMk cId="3922066305" sldId="653"/>
        </pc:sldMkLst>
      </pc:sldChg>
      <pc:sldChg chg="del">
        <pc:chgData name="Jim Fleming" userId="161791bae1afb603" providerId="LiveId" clId="{B153192E-CFB0-404F-872E-8B98057B7F1C}" dt="2024-03-16T23:40:38.434" v="11" actId="2696"/>
        <pc:sldMkLst>
          <pc:docMk/>
          <pc:sldMk cId="933047030" sldId="654"/>
        </pc:sldMkLst>
      </pc:sldChg>
      <pc:sldChg chg="modSp add mod replId">
        <pc:chgData name="Jim Fleming" userId="161791bae1afb603" providerId="LiveId" clId="{B153192E-CFB0-404F-872E-8B98057B7F1C}" dt="2024-03-16T23:45:18.529" v="263"/>
        <pc:sldMkLst>
          <pc:docMk/>
          <pc:sldMk cId="3865378955" sldId="654"/>
        </pc:sldMkLst>
      </pc:sldChg>
      <pc:sldChg chg="del">
        <pc:chgData name="Jim Fleming" userId="161791bae1afb603" providerId="LiveId" clId="{B153192E-CFB0-404F-872E-8B98057B7F1C}" dt="2024-03-16T23:40:42.253" v="17" actId="2696"/>
        <pc:sldMkLst>
          <pc:docMk/>
          <pc:sldMk cId="2504948004" sldId="655"/>
        </pc:sldMkLst>
      </pc:sldChg>
    </pc:docChg>
  </pc:docChgLst>
  <pc:docChgLst>
    <pc:chgData name="Jim Fleming" userId="161791bae1afb603" providerId="LiveId" clId="{3A94EC96-952C-ED41-BA3A-E89B26CF9742}"/>
    <pc:docChg chg="custSel addSld delSld modSld sldOrd">
      <pc:chgData name="Jim Fleming" userId="161791bae1afb603" providerId="LiveId" clId="{3A94EC96-952C-ED41-BA3A-E89B26CF9742}" dt="2024-02-10T14:09:10.370" v="133" actId="478"/>
      <pc:docMkLst>
        <pc:docMk/>
      </pc:docMkLst>
      <pc:sldChg chg="addSp delSp modSp add mod">
        <pc:chgData name="Jim Fleming" userId="161791bae1afb603" providerId="LiveId" clId="{3A94EC96-952C-ED41-BA3A-E89B26CF9742}" dt="2024-02-10T14:08:59.594" v="132" actId="478"/>
        <pc:sldMkLst>
          <pc:docMk/>
          <pc:sldMk cId="1424495844" sldId="556"/>
        </pc:sldMkLst>
      </pc:sldChg>
      <pc:sldChg chg="modSp mod">
        <pc:chgData name="Jim Fleming" userId="161791bae1afb603" providerId="LiveId" clId="{3A94EC96-952C-ED41-BA3A-E89B26CF9742}" dt="2024-02-10T13:53:51.588" v="10" actId="6549"/>
        <pc:sldMkLst>
          <pc:docMk/>
          <pc:sldMk cId="111229696" sldId="648"/>
        </pc:sldMkLst>
      </pc:sldChg>
      <pc:sldChg chg="del">
        <pc:chgData name="Jim Fleming" userId="161791bae1afb603" providerId="LiveId" clId="{3A94EC96-952C-ED41-BA3A-E89B26CF9742}" dt="2024-02-10T13:54:23.432" v="17" actId="2696"/>
        <pc:sldMkLst>
          <pc:docMk/>
          <pc:sldMk cId="4120173723" sldId="650"/>
        </pc:sldMkLst>
      </pc:sldChg>
      <pc:sldChg chg="del">
        <pc:chgData name="Jim Fleming" userId="161791bae1afb603" providerId="LiveId" clId="{3A94EC96-952C-ED41-BA3A-E89B26CF9742}" dt="2024-02-10T13:54:25.181" v="19" actId="2696"/>
        <pc:sldMkLst>
          <pc:docMk/>
          <pc:sldMk cId="1088369182" sldId="651"/>
        </pc:sldMkLst>
      </pc:sldChg>
      <pc:sldChg chg="del">
        <pc:chgData name="Jim Fleming" userId="161791bae1afb603" providerId="LiveId" clId="{3A94EC96-952C-ED41-BA3A-E89B26CF9742}" dt="2024-02-10T13:54:27.585" v="21" actId="2696"/>
        <pc:sldMkLst>
          <pc:docMk/>
          <pc:sldMk cId="501681668" sldId="652"/>
        </pc:sldMkLst>
      </pc:sldChg>
      <pc:sldChg chg="del">
        <pc:chgData name="Jim Fleming" userId="161791bae1afb603" providerId="LiveId" clId="{3A94EC96-952C-ED41-BA3A-E89B26CF9742}" dt="2024-02-10T13:54:30.951" v="23" actId="2696"/>
        <pc:sldMkLst>
          <pc:docMk/>
          <pc:sldMk cId="4225023097" sldId="653"/>
        </pc:sldMkLst>
      </pc:sldChg>
      <pc:sldChg chg="del">
        <pc:chgData name="Jim Fleming" userId="161791bae1afb603" providerId="LiveId" clId="{3A94EC96-952C-ED41-BA3A-E89B26CF9742}" dt="2024-02-10T13:54:31.453" v="24" actId="2696"/>
        <pc:sldMkLst>
          <pc:docMk/>
          <pc:sldMk cId="337362603" sldId="654"/>
        </pc:sldMkLst>
      </pc:sldChg>
      <pc:sldChg chg="modSp mod">
        <pc:chgData name="Jim Fleming" userId="161791bae1afb603" providerId="LiveId" clId="{3A94EC96-952C-ED41-BA3A-E89B26CF9742}" dt="2024-02-10T13:55:13.287" v="34" actId="20577"/>
        <pc:sldMkLst>
          <pc:docMk/>
          <pc:sldMk cId="3271848622" sldId="655"/>
        </pc:sldMkLst>
      </pc:sldChg>
      <pc:sldChg chg="del">
        <pc:chgData name="Jim Fleming" userId="161791bae1afb603" providerId="LiveId" clId="{3A94EC96-952C-ED41-BA3A-E89B26CF9742}" dt="2024-02-10T13:54:22.507" v="16" actId="2696"/>
        <pc:sldMkLst>
          <pc:docMk/>
          <pc:sldMk cId="48545113" sldId="656"/>
        </pc:sldMkLst>
      </pc:sldChg>
      <pc:sldChg chg="modSp add mod ord modShow">
        <pc:chgData name="Jim Fleming" userId="161791bae1afb603" providerId="LiveId" clId="{3A94EC96-952C-ED41-BA3A-E89B26CF9742}" dt="2024-02-10T13:56:51.605" v="122" actId="114"/>
        <pc:sldMkLst>
          <pc:docMk/>
          <pc:sldMk cId="1646452653" sldId="656"/>
        </pc:sldMkLst>
      </pc:sldChg>
      <pc:sldChg chg="del">
        <pc:chgData name="Jim Fleming" userId="161791bae1afb603" providerId="LiveId" clId="{3A94EC96-952C-ED41-BA3A-E89B26CF9742}" dt="2024-02-10T13:54:24.415" v="18" actId="2696"/>
        <pc:sldMkLst>
          <pc:docMk/>
          <pc:sldMk cId="3352946960" sldId="657"/>
        </pc:sldMkLst>
      </pc:sldChg>
      <pc:sldChg chg="add ord">
        <pc:chgData name="Jim Fleming" userId="161791bae1afb603" providerId="LiveId" clId="{3A94EC96-952C-ED41-BA3A-E89B26CF9742}" dt="2024-02-10T13:59:12.918" v="125" actId="20578"/>
        <pc:sldMkLst>
          <pc:docMk/>
          <pc:sldMk cId="4050988270" sldId="657"/>
        </pc:sldMkLst>
      </pc:sldChg>
      <pc:sldChg chg="add ord">
        <pc:chgData name="Jim Fleming" userId="161791bae1afb603" providerId="LiveId" clId="{3A94EC96-952C-ED41-BA3A-E89B26CF9742}" dt="2024-02-10T13:59:17.069" v="127" actId="20578"/>
        <pc:sldMkLst>
          <pc:docMk/>
          <pc:sldMk cId="1843317052" sldId="658"/>
        </pc:sldMkLst>
      </pc:sldChg>
      <pc:sldChg chg="del">
        <pc:chgData name="Jim Fleming" userId="161791bae1afb603" providerId="LiveId" clId="{3A94EC96-952C-ED41-BA3A-E89B26CF9742}" dt="2024-02-10T13:54:25.936" v="20" actId="2696"/>
        <pc:sldMkLst>
          <pc:docMk/>
          <pc:sldMk cId="1906283373" sldId="658"/>
        </pc:sldMkLst>
      </pc:sldChg>
      <pc:sldChg chg="del">
        <pc:chgData name="Jim Fleming" userId="161791bae1afb603" providerId="LiveId" clId="{3A94EC96-952C-ED41-BA3A-E89B26CF9742}" dt="2024-02-10T13:54:30.231" v="22" actId="2696"/>
        <pc:sldMkLst>
          <pc:docMk/>
          <pc:sldMk cId="519493701" sldId="659"/>
        </pc:sldMkLst>
      </pc:sldChg>
      <pc:sldChg chg="add ord">
        <pc:chgData name="Jim Fleming" userId="161791bae1afb603" providerId="LiveId" clId="{3A94EC96-952C-ED41-BA3A-E89B26CF9742}" dt="2024-02-10T13:59:24.725" v="129" actId="20578"/>
        <pc:sldMkLst>
          <pc:docMk/>
          <pc:sldMk cId="1118561676" sldId="659"/>
        </pc:sldMkLst>
      </pc:sldChg>
      <pc:sldChg chg="del">
        <pc:chgData name="Jim Fleming" userId="161791bae1afb603" providerId="LiveId" clId="{3A94EC96-952C-ED41-BA3A-E89B26CF9742}" dt="2024-02-10T13:54:32.280" v="25" actId="2696"/>
        <pc:sldMkLst>
          <pc:docMk/>
          <pc:sldMk cId="913838025" sldId="660"/>
        </pc:sldMkLst>
      </pc:sldChg>
    </pc:docChg>
  </pc:docChgLst>
  <pc:docChgLst>
    <pc:chgData name="Jim Fleming" userId="161791bae1afb603" providerId="LiveId" clId="{82AE66DE-D205-A640-9FB7-FF0E8CD3DA7B}"/>
    <pc:docChg chg="undo custSel addSld delSld modSld sldOrd">
      <pc:chgData name="Jim Fleming" userId="161791bae1afb603" providerId="LiveId" clId="{82AE66DE-D205-A640-9FB7-FF0E8CD3DA7B}" dt="2024-07-06T15:29:40.161" v="192" actId="2696"/>
      <pc:docMkLst>
        <pc:docMk/>
      </pc:docMkLst>
      <pc:sldChg chg="modSp mod ord">
        <pc:chgData name="Jim Fleming" userId="161791bae1afb603" providerId="LiveId" clId="{82AE66DE-D205-A640-9FB7-FF0E8CD3DA7B}" dt="2024-07-06T15:26:32.409" v="150" actId="20578"/>
        <pc:sldMkLst>
          <pc:docMk/>
          <pc:sldMk cId="1987421806" sldId="633"/>
        </pc:sldMkLst>
      </pc:sldChg>
      <pc:sldChg chg="modSp add mod">
        <pc:chgData name="Jim Fleming" userId="161791bae1afb603" providerId="LiveId" clId="{82AE66DE-D205-A640-9FB7-FF0E8CD3DA7B}" dt="2024-07-06T15:19:57.070" v="43" actId="20577"/>
        <pc:sldMkLst>
          <pc:docMk/>
          <pc:sldMk cId="3013335753" sldId="679"/>
        </pc:sldMkLst>
      </pc:sldChg>
      <pc:sldChg chg="modSp add mod">
        <pc:chgData name="Jim Fleming" userId="161791bae1afb603" providerId="LiveId" clId="{82AE66DE-D205-A640-9FB7-FF0E8CD3DA7B}" dt="2024-07-06T15:19:52.003" v="40" actId="20577"/>
        <pc:sldMkLst>
          <pc:docMk/>
          <pc:sldMk cId="3550287390" sldId="680"/>
        </pc:sldMkLst>
      </pc:sldChg>
      <pc:sldChg chg="del">
        <pc:chgData name="Jim Fleming" userId="161791bae1afb603" providerId="LiveId" clId="{82AE66DE-D205-A640-9FB7-FF0E8CD3DA7B}" dt="2024-07-06T15:18:29.322" v="24" actId="2696"/>
        <pc:sldMkLst>
          <pc:docMk/>
          <pc:sldMk cId="685248244" sldId="681"/>
        </pc:sldMkLst>
      </pc:sldChg>
      <pc:sldChg chg="modSp add mod">
        <pc:chgData name="Jim Fleming" userId="161791bae1afb603" providerId="LiveId" clId="{82AE66DE-D205-A640-9FB7-FF0E8CD3DA7B}" dt="2024-07-06T15:20:04.656" v="48" actId="20577"/>
        <pc:sldMkLst>
          <pc:docMk/>
          <pc:sldMk cId="1009560000" sldId="681"/>
        </pc:sldMkLst>
      </pc:sldChg>
      <pc:sldChg chg="del">
        <pc:chgData name="Jim Fleming" userId="161791bae1afb603" providerId="LiveId" clId="{82AE66DE-D205-A640-9FB7-FF0E8CD3DA7B}" dt="2024-07-06T15:18:29.786" v="25" actId="2696"/>
        <pc:sldMkLst>
          <pc:docMk/>
          <pc:sldMk cId="51784607" sldId="682"/>
        </pc:sldMkLst>
      </pc:sldChg>
      <pc:sldChg chg="add ord">
        <pc:chgData name="Jim Fleming" userId="161791bae1afb603" providerId="LiveId" clId="{82AE66DE-D205-A640-9FB7-FF0E8CD3DA7B}" dt="2024-07-06T15:19:35.368" v="36" actId="20578"/>
        <pc:sldMkLst>
          <pc:docMk/>
          <pc:sldMk cId="637097887" sldId="682"/>
        </pc:sldMkLst>
      </pc:sldChg>
      <pc:sldChg chg="del">
        <pc:chgData name="Jim Fleming" userId="161791bae1afb603" providerId="LiveId" clId="{82AE66DE-D205-A640-9FB7-FF0E8CD3DA7B}" dt="2024-07-06T15:18:30.330" v="26" actId="2696"/>
        <pc:sldMkLst>
          <pc:docMk/>
          <pc:sldMk cId="678804310" sldId="683"/>
        </pc:sldMkLst>
      </pc:sldChg>
      <pc:sldChg chg="add del ord">
        <pc:chgData name="Jim Fleming" userId="161791bae1afb603" providerId="LiveId" clId="{82AE66DE-D205-A640-9FB7-FF0E8CD3DA7B}" dt="2024-07-06T15:29:40.161" v="192" actId="2696"/>
        <pc:sldMkLst>
          <pc:docMk/>
          <pc:sldMk cId="889493104" sldId="683"/>
        </pc:sldMkLst>
      </pc:sldChg>
      <pc:sldChg chg="modSp add mod ord">
        <pc:chgData name="Jim Fleming" userId="161791bae1afb603" providerId="LiveId" clId="{82AE66DE-D205-A640-9FB7-FF0E8CD3DA7B}" dt="2024-07-06T15:26:32.409" v="150" actId="20578"/>
        <pc:sldMkLst>
          <pc:docMk/>
          <pc:sldMk cId="1606641598" sldId="684"/>
        </pc:sldMkLst>
      </pc:sldChg>
      <pc:sldChg chg="del">
        <pc:chgData name="Jim Fleming" userId="161791bae1afb603" providerId="LiveId" clId="{82AE66DE-D205-A640-9FB7-FF0E8CD3DA7B}" dt="2024-07-06T15:18:31.384" v="27" actId="2696"/>
        <pc:sldMkLst>
          <pc:docMk/>
          <pc:sldMk cId="2598065513" sldId="684"/>
        </pc:sldMkLst>
      </pc:sldChg>
      <pc:sldChg chg="del">
        <pc:chgData name="Jim Fleming" userId="161791bae1afb603" providerId="LiveId" clId="{82AE66DE-D205-A640-9FB7-FF0E8CD3DA7B}" dt="2024-07-06T15:17:45.307" v="8" actId="2696"/>
        <pc:sldMkLst>
          <pc:docMk/>
          <pc:sldMk cId="2071306960" sldId="685"/>
        </pc:sldMkLst>
      </pc:sldChg>
      <pc:sldChg chg="modSp add mod">
        <pc:chgData name="Jim Fleming" userId="161791bae1afb603" providerId="LiveId" clId="{82AE66DE-D205-A640-9FB7-FF0E8CD3DA7B}" dt="2024-07-06T15:26:05.549" v="147" actId="179"/>
        <pc:sldMkLst>
          <pc:docMk/>
          <pc:sldMk cId="4214508397" sldId="685"/>
        </pc:sldMkLst>
      </pc:sldChg>
      <pc:sldChg chg="del">
        <pc:chgData name="Jim Fleming" userId="161791bae1afb603" providerId="LiveId" clId="{82AE66DE-D205-A640-9FB7-FF0E8CD3DA7B}" dt="2024-07-06T15:17:44.331" v="7" actId="2696"/>
        <pc:sldMkLst>
          <pc:docMk/>
          <pc:sldMk cId="1311466483" sldId="686"/>
        </pc:sldMkLst>
      </pc:sldChg>
      <pc:sldChg chg="modSp add mod ord modShow">
        <pc:chgData name="Jim Fleming" userId="161791bae1afb603" providerId="LiveId" clId="{82AE66DE-D205-A640-9FB7-FF0E8CD3DA7B}" dt="2024-07-06T15:28:48.267" v="191" actId="114"/>
        <pc:sldMkLst>
          <pc:docMk/>
          <pc:sldMk cId="2972838337" sldId="686"/>
        </pc:sldMkLst>
      </pc:sldChg>
      <pc:sldChg chg="add del">
        <pc:chgData name="Jim Fleming" userId="161791bae1afb603" providerId="LiveId" clId="{82AE66DE-D205-A640-9FB7-FF0E8CD3DA7B}" dt="2024-07-06T15:26:17.816" v="149" actId="2696"/>
        <pc:sldMkLst>
          <pc:docMk/>
          <pc:sldMk cId="3455056535" sldId="686"/>
        </pc:sldMkLst>
      </pc:sldChg>
      <pc:sldChg chg="add ord">
        <pc:chgData name="Jim Fleming" userId="161791bae1afb603" providerId="LiveId" clId="{82AE66DE-D205-A640-9FB7-FF0E8CD3DA7B}" dt="2024-07-06T15:27:23.680" v="154" actId="20578"/>
        <pc:sldMkLst>
          <pc:docMk/>
          <pc:sldMk cId="3697782889" sldId="687"/>
        </pc:sldMkLst>
      </pc:sldChg>
      <pc:sldChg chg="del">
        <pc:chgData name="Jim Fleming" userId="161791bae1afb603" providerId="LiveId" clId="{82AE66DE-D205-A640-9FB7-FF0E8CD3DA7B}" dt="2024-07-06T15:17:47.253" v="10" actId="2696"/>
        <pc:sldMkLst>
          <pc:docMk/>
          <pc:sldMk cId="3833565974" sldId="687"/>
        </pc:sldMkLst>
      </pc:sldChg>
      <pc:sldChg chg="del">
        <pc:chgData name="Jim Fleming" userId="161791bae1afb603" providerId="LiveId" clId="{82AE66DE-D205-A640-9FB7-FF0E8CD3DA7B}" dt="2024-07-06T15:17:48.150" v="11" actId="2696"/>
        <pc:sldMkLst>
          <pc:docMk/>
          <pc:sldMk cId="1850219282" sldId="688"/>
        </pc:sldMkLst>
      </pc:sldChg>
      <pc:sldChg chg="del">
        <pc:chgData name="Jim Fleming" userId="161791bae1afb603" providerId="LiveId" clId="{82AE66DE-D205-A640-9FB7-FF0E8CD3DA7B}" dt="2024-07-06T15:18:26.792" v="23" actId="2696"/>
        <pc:sldMkLst>
          <pc:docMk/>
          <pc:sldMk cId="2935783491" sldId="689"/>
        </pc:sldMkLst>
      </pc:sldChg>
      <pc:sldChg chg="del">
        <pc:chgData name="Jim Fleming" userId="161791bae1afb603" providerId="LiveId" clId="{82AE66DE-D205-A640-9FB7-FF0E8CD3DA7B}" dt="2024-07-06T15:17:46.223" v="9" actId="2696"/>
        <pc:sldMkLst>
          <pc:docMk/>
          <pc:sldMk cId="1205754446" sldId="690"/>
        </pc:sldMkLst>
      </pc:sldChg>
    </pc:docChg>
  </pc:docChgLst>
  <pc:docChgLst>
    <pc:chgData name="Jim Fleming" userId="161791bae1afb603" providerId="LiveId" clId="{6050BEE1-4B3B-314A-ABBC-760D9E236A15}"/>
    <pc:docChg chg="custSel addSld delSld modSld sldOrd">
      <pc:chgData name="Jim Fleming" userId="161791bae1afb603" providerId="LiveId" clId="{6050BEE1-4B3B-314A-ABBC-760D9E236A15}" dt="2024-10-06T01:46:30.289" v="131" actId="2696"/>
      <pc:docMkLst>
        <pc:docMk/>
      </pc:docMkLst>
      <pc:sldChg chg="del">
        <pc:chgData name="Jim Fleming" userId="161791bae1afb603" providerId="LiveId" clId="{6050BEE1-4B3B-314A-ABBC-760D9E236A15}" dt="2024-10-06T01:37:38.797" v="13" actId="2696"/>
        <pc:sldMkLst>
          <pc:docMk/>
          <pc:sldMk cId="1321751761" sldId="491"/>
        </pc:sldMkLst>
      </pc:sldChg>
      <pc:sldChg chg="del">
        <pc:chgData name="Jim Fleming" userId="161791bae1afb603" providerId="LiveId" clId="{6050BEE1-4B3B-314A-ABBC-760D9E236A15}" dt="2024-10-06T01:37:39.289" v="14" actId="2696"/>
        <pc:sldMkLst>
          <pc:docMk/>
          <pc:sldMk cId="1424495844" sldId="556"/>
        </pc:sldMkLst>
      </pc:sldChg>
      <pc:sldChg chg="modSp mod">
        <pc:chgData name="Jim Fleming" userId="161791bae1afb603" providerId="LiveId" clId="{6050BEE1-4B3B-314A-ABBC-760D9E236A15}" dt="2024-10-06T01:37:30.522" v="7" actId="6549"/>
        <pc:sldMkLst>
          <pc:docMk/>
          <pc:sldMk cId="384459236" sldId="666"/>
        </pc:sldMkLst>
        <pc:spChg chg="mod">
          <ac:chgData name="Jim Fleming" userId="161791bae1afb603" providerId="LiveId" clId="{6050BEE1-4B3B-314A-ABBC-760D9E236A15}" dt="2024-10-06T01:37:30.522" v="7" actId="6549"/>
          <ac:spMkLst>
            <pc:docMk/>
            <pc:sldMk cId="384459236" sldId="666"/>
            <ac:spMk id="2" creationId="{F7C5E659-3FCE-85B7-35DF-8AD98DBD3BD2}"/>
          </ac:spMkLst>
        </pc:spChg>
      </pc:sldChg>
      <pc:sldChg chg="modSp mod">
        <pc:chgData name="Jim Fleming" userId="161791bae1afb603" providerId="LiveId" clId="{6050BEE1-4B3B-314A-ABBC-760D9E236A15}" dt="2024-10-06T01:45:12.314" v="120" actId="14100"/>
        <pc:sldMkLst>
          <pc:docMk/>
          <pc:sldMk cId="1329755425" sldId="681"/>
        </pc:sldMkLst>
      </pc:sldChg>
      <pc:sldChg chg="modSp add del mod ord">
        <pc:chgData name="Jim Fleming" userId="161791bae1afb603" providerId="LiveId" clId="{6050BEE1-4B3B-314A-ABBC-760D9E236A15}" dt="2024-10-06T01:40:15.507" v="30" actId="2696"/>
        <pc:sldMkLst>
          <pc:docMk/>
          <pc:sldMk cId="1565996865" sldId="698"/>
        </pc:sldMkLst>
      </pc:sldChg>
      <pc:sldChg chg="del">
        <pc:chgData name="Jim Fleming" userId="161791bae1afb603" providerId="LiveId" clId="{6050BEE1-4B3B-314A-ABBC-760D9E236A15}" dt="2024-10-06T01:37:47.533" v="15" actId="2696"/>
        <pc:sldMkLst>
          <pc:docMk/>
          <pc:sldMk cId="4221127941" sldId="704"/>
        </pc:sldMkLst>
      </pc:sldChg>
      <pc:sldChg chg="del">
        <pc:chgData name="Jim Fleming" userId="161791bae1afb603" providerId="LiveId" clId="{6050BEE1-4B3B-314A-ABBC-760D9E236A15}" dt="2024-10-06T01:37:48.806" v="16" actId="2696"/>
        <pc:sldMkLst>
          <pc:docMk/>
          <pc:sldMk cId="2467811026" sldId="739"/>
        </pc:sldMkLst>
      </pc:sldChg>
      <pc:sldChg chg="modSp mod">
        <pc:chgData name="Jim Fleming" userId="161791bae1afb603" providerId="LiveId" clId="{6050BEE1-4B3B-314A-ABBC-760D9E236A15}" dt="2024-10-06T01:44:02.463" v="95" actId="20577"/>
        <pc:sldMkLst>
          <pc:docMk/>
          <pc:sldMk cId="3723786110" sldId="740"/>
        </pc:sldMkLst>
      </pc:sldChg>
      <pc:sldChg chg="modSp add mod ord modShow">
        <pc:chgData name="Jim Fleming" userId="161791bae1afb603" providerId="LiveId" clId="{6050BEE1-4B3B-314A-ABBC-760D9E236A15}" dt="2024-10-06T01:39:23.099" v="26"/>
        <pc:sldMkLst>
          <pc:docMk/>
          <pc:sldMk cId="90353363" sldId="741"/>
        </pc:sldMkLst>
      </pc:sldChg>
      <pc:sldChg chg="del">
        <pc:chgData name="Jim Fleming" userId="161791bae1afb603" providerId="LiveId" clId="{6050BEE1-4B3B-314A-ABBC-760D9E236A15}" dt="2024-10-06T01:37:50.240" v="17" actId="2696"/>
        <pc:sldMkLst>
          <pc:docMk/>
          <pc:sldMk cId="4051026985" sldId="741"/>
        </pc:sldMkLst>
      </pc:sldChg>
      <pc:sldChg chg="del">
        <pc:chgData name="Jim Fleming" userId="161791bae1afb603" providerId="LiveId" clId="{6050BEE1-4B3B-314A-ABBC-760D9E236A15}" dt="2024-10-06T01:37:33.412" v="8" actId="2696"/>
        <pc:sldMkLst>
          <pc:docMk/>
          <pc:sldMk cId="3211138633" sldId="742"/>
        </pc:sldMkLst>
      </pc:sldChg>
      <pc:sldChg chg="modSp add mod ord">
        <pc:chgData name="Jim Fleming" userId="161791bae1afb603" providerId="LiveId" clId="{6050BEE1-4B3B-314A-ABBC-760D9E236A15}" dt="2024-10-06T01:41:54.885" v="88" actId="20577"/>
        <pc:sldMkLst>
          <pc:docMk/>
          <pc:sldMk cId="3231479225" sldId="742"/>
        </pc:sldMkLst>
      </pc:sldChg>
      <pc:sldChg chg="modSp add mod">
        <pc:chgData name="Jim Fleming" userId="161791bae1afb603" providerId="LiveId" clId="{6050BEE1-4B3B-314A-ABBC-760D9E236A15}" dt="2024-10-06T01:41:47.950" v="84" actId="20577"/>
        <pc:sldMkLst>
          <pc:docMk/>
          <pc:sldMk cId="608519647" sldId="743"/>
        </pc:sldMkLst>
      </pc:sldChg>
      <pc:sldChg chg="add del">
        <pc:chgData name="Jim Fleming" userId="161791bae1afb603" providerId="LiveId" clId="{6050BEE1-4B3B-314A-ABBC-760D9E236A15}" dt="2024-10-06T01:40:16.139" v="31" actId="2696"/>
        <pc:sldMkLst>
          <pc:docMk/>
          <pc:sldMk cId="3938159909" sldId="743"/>
        </pc:sldMkLst>
      </pc:sldChg>
      <pc:sldChg chg="modSp add mod">
        <pc:chgData name="Jim Fleming" userId="161791bae1afb603" providerId="LiveId" clId="{6050BEE1-4B3B-314A-ABBC-760D9E236A15}" dt="2024-10-06T01:41:51.678" v="85" actId="6549"/>
        <pc:sldMkLst>
          <pc:docMk/>
          <pc:sldMk cId="2552501889" sldId="744"/>
        </pc:sldMkLst>
      </pc:sldChg>
      <pc:sldChg chg="del">
        <pc:chgData name="Jim Fleming" userId="161791bae1afb603" providerId="LiveId" clId="{6050BEE1-4B3B-314A-ABBC-760D9E236A15}" dt="2024-10-06T01:37:37.142" v="12" actId="2696"/>
        <pc:sldMkLst>
          <pc:docMk/>
          <pc:sldMk cId="3584773197" sldId="744"/>
        </pc:sldMkLst>
      </pc:sldChg>
      <pc:sldChg chg="del">
        <pc:chgData name="Jim Fleming" userId="161791bae1afb603" providerId="LiveId" clId="{6050BEE1-4B3B-314A-ABBC-760D9E236A15}" dt="2024-10-06T01:37:35.784" v="11" actId="2696"/>
        <pc:sldMkLst>
          <pc:docMk/>
          <pc:sldMk cId="3099131523" sldId="745"/>
        </pc:sldMkLst>
      </pc:sldChg>
      <pc:sldChg chg="modSp add mod">
        <pc:chgData name="Jim Fleming" userId="161791bae1afb603" providerId="LiveId" clId="{6050BEE1-4B3B-314A-ABBC-760D9E236A15}" dt="2024-10-06T01:44:20.944" v="97" actId="14100"/>
        <pc:sldMkLst>
          <pc:docMk/>
          <pc:sldMk cId="3999259086" sldId="745"/>
        </pc:sldMkLst>
      </pc:sldChg>
      <pc:sldChg chg="add ord">
        <pc:chgData name="Jim Fleming" userId="161791bae1afb603" providerId="LiveId" clId="{6050BEE1-4B3B-314A-ABBC-760D9E236A15}" dt="2024-10-06T01:45:26.168" v="122" actId="20578"/>
        <pc:sldMkLst>
          <pc:docMk/>
          <pc:sldMk cId="262353378" sldId="746"/>
        </pc:sldMkLst>
      </pc:sldChg>
      <pc:sldChg chg="del">
        <pc:chgData name="Jim Fleming" userId="161791bae1afb603" providerId="LiveId" clId="{6050BEE1-4B3B-314A-ABBC-760D9E236A15}" dt="2024-10-06T01:37:34.840" v="10" actId="2696"/>
        <pc:sldMkLst>
          <pc:docMk/>
          <pc:sldMk cId="1241233077" sldId="746"/>
        </pc:sldMkLst>
      </pc:sldChg>
      <pc:sldChg chg="del">
        <pc:chgData name="Jim Fleming" userId="161791bae1afb603" providerId="LiveId" clId="{6050BEE1-4B3B-314A-ABBC-760D9E236A15}" dt="2024-10-06T01:37:34.043" v="9" actId="2696"/>
        <pc:sldMkLst>
          <pc:docMk/>
          <pc:sldMk cId="231406448" sldId="747"/>
        </pc:sldMkLst>
      </pc:sldChg>
      <pc:sldChg chg="add del ord">
        <pc:chgData name="Jim Fleming" userId="161791bae1afb603" providerId="LiveId" clId="{6050BEE1-4B3B-314A-ABBC-760D9E236A15}" dt="2024-10-06T01:45:42.858" v="130" actId="2696"/>
        <pc:sldMkLst>
          <pc:docMk/>
          <pc:sldMk cId="4138295121" sldId="747"/>
        </pc:sldMkLst>
      </pc:sldChg>
      <pc:sldChg chg="add">
        <pc:chgData name="Jim Fleming" userId="161791bae1afb603" providerId="LiveId" clId="{6050BEE1-4B3B-314A-ABBC-760D9E236A15}" dt="2024-10-06T01:45:32.164" v="125" actId="2890"/>
        <pc:sldMkLst>
          <pc:docMk/>
          <pc:sldMk cId="2660179820" sldId="748"/>
        </pc:sldMkLst>
      </pc:sldChg>
      <pc:sldChg chg="add del ord">
        <pc:chgData name="Jim Fleming" userId="161791bae1afb603" providerId="LiveId" clId="{6050BEE1-4B3B-314A-ABBC-760D9E236A15}" dt="2024-10-06T01:46:30.289" v="131" actId="2696"/>
        <pc:sldMkLst>
          <pc:docMk/>
          <pc:sldMk cId="2556152647" sldId="749"/>
        </pc:sldMkLst>
      </pc:sldChg>
      <pc:sldChg chg="add ord replId">
        <pc:chgData name="Jim Fleming" userId="161791bae1afb603" providerId="LiveId" clId="{6050BEE1-4B3B-314A-ABBC-760D9E236A15}" dt="2024-10-06T01:45:39.431" v="128" actId="20578"/>
        <pc:sldMkLst>
          <pc:docMk/>
          <pc:sldMk cId="105943101" sldId="750"/>
        </pc:sldMkLst>
      </pc:sldChg>
    </pc:docChg>
  </pc:docChgLst>
  <pc:docChgLst>
    <pc:chgData name="Jim Fleming" userId="161791bae1afb603" providerId="LiveId" clId="{F51B9866-D897-2746-85E4-43BF54B7E916}"/>
    <pc:docChg chg="custSel addSld delSld modSld sldOrd">
      <pc:chgData name="Jim Fleming" userId="161791bae1afb603" providerId="LiveId" clId="{F51B9866-D897-2746-85E4-43BF54B7E916}" dt="2024-05-11T15:53:08.533" v="277" actId="1076"/>
      <pc:docMkLst>
        <pc:docMk/>
      </pc:docMkLst>
      <pc:sldChg chg="modSp mod">
        <pc:chgData name="Jim Fleming" userId="161791bae1afb603" providerId="LiveId" clId="{F51B9866-D897-2746-85E4-43BF54B7E916}" dt="2024-05-11T15:31:11.177" v="13" actId="6549"/>
        <pc:sldMkLst>
          <pc:docMk/>
          <pc:sldMk cId="384459236" sldId="666"/>
        </pc:sldMkLst>
      </pc:sldChg>
      <pc:sldChg chg="addSp delSp modSp new mod">
        <pc:chgData name="Jim Fleming" userId="161791bae1afb603" providerId="LiveId" clId="{F51B9866-D897-2746-85E4-43BF54B7E916}" dt="2024-05-11T15:41:44.594" v="84" actId="1076"/>
        <pc:sldMkLst>
          <pc:docMk/>
          <pc:sldMk cId="2704939232" sldId="667"/>
        </pc:sldMkLst>
      </pc:sldChg>
      <pc:sldChg chg="del">
        <pc:chgData name="Jim Fleming" userId="161791bae1afb603" providerId="LiveId" clId="{F51B9866-D897-2746-85E4-43BF54B7E916}" dt="2024-05-11T15:31:14.067" v="14" actId="2696"/>
        <pc:sldMkLst>
          <pc:docMk/>
          <pc:sldMk cId="3027780690" sldId="667"/>
        </pc:sldMkLst>
      </pc:sldChg>
      <pc:sldChg chg="add ord">
        <pc:chgData name="Jim Fleming" userId="161791bae1afb603" providerId="LiveId" clId="{F51B9866-D897-2746-85E4-43BF54B7E916}" dt="2024-05-11T15:42:23.822" v="86" actId="20578"/>
        <pc:sldMkLst>
          <pc:docMk/>
          <pc:sldMk cId="64275505" sldId="668"/>
        </pc:sldMkLst>
      </pc:sldChg>
      <pc:sldChg chg="new del">
        <pc:chgData name="Jim Fleming" userId="161791bae1afb603" providerId="LiveId" clId="{F51B9866-D897-2746-85E4-43BF54B7E916}" dt="2024-05-11T15:42:32.058" v="90" actId="2696"/>
        <pc:sldMkLst>
          <pc:docMk/>
          <pc:sldMk cId="1689249565" sldId="669"/>
        </pc:sldMkLst>
      </pc:sldChg>
      <pc:sldChg chg="del">
        <pc:chgData name="Jim Fleming" userId="161791bae1afb603" providerId="LiveId" clId="{F51B9866-D897-2746-85E4-43BF54B7E916}" dt="2024-05-11T15:31:19.998" v="18" actId="2696"/>
        <pc:sldMkLst>
          <pc:docMk/>
          <pc:sldMk cId="1488943873" sldId="670"/>
        </pc:sldMkLst>
      </pc:sldChg>
      <pc:sldChg chg="addSp delSp modSp add mod ord">
        <pc:chgData name="Jim Fleming" userId="161791bae1afb603" providerId="LiveId" clId="{F51B9866-D897-2746-85E4-43BF54B7E916}" dt="2024-05-11T15:43:04.577" v="100" actId="1076"/>
        <pc:sldMkLst>
          <pc:docMk/>
          <pc:sldMk cId="3356246067" sldId="670"/>
        </pc:sldMkLst>
      </pc:sldChg>
      <pc:sldChg chg="del">
        <pc:chgData name="Jim Fleming" userId="161791bae1afb603" providerId="LiveId" clId="{F51B9866-D897-2746-85E4-43BF54B7E916}" dt="2024-05-11T15:31:16.034" v="15" actId="2696"/>
        <pc:sldMkLst>
          <pc:docMk/>
          <pc:sldMk cId="2004917992" sldId="671"/>
        </pc:sldMkLst>
      </pc:sldChg>
      <pc:sldChg chg="addSp delSp modSp add mod">
        <pc:chgData name="Jim Fleming" userId="161791bae1afb603" providerId="LiveId" clId="{F51B9866-D897-2746-85E4-43BF54B7E916}" dt="2024-05-11T15:47:58.745" v="187"/>
        <pc:sldMkLst>
          <pc:docMk/>
          <pc:sldMk cId="2723734467" sldId="671"/>
        </pc:sldMkLst>
      </pc:sldChg>
      <pc:sldChg chg="addSp modSp add mod">
        <pc:chgData name="Jim Fleming" userId="161791bae1afb603" providerId="LiveId" clId="{F51B9866-D897-2746-85E4-43BF54B7E916}" dt="2024-05-11T15:43:52.594" v="109" actId="14100"/>
        <pc:sldMkLst>
          <pc:docMk/>
          <pc:sldMk cId="1258714442" sldId="672"/>
        </pc:sldMkLst>
      </pc:sldChg>
      <pc:sldChg chg="del">
        <pc:chgData name="Jim Fleming" userId="161791bae1afb603" providerId="LiveId" clId="{F51B9866-D897-2746-85E4-43BF54B7E916}" dt="2024-05-11T15:31:17.265" v="16" actId="2696"/>
        <pc:sldMkLst>
          <pc:docMk/>
          <pc:sldMk cId="3312777999" sldId="672"/>
        </pc:sldMkLst>
      </pc:sldChg>
      <pc:sldChg chg="del">
        <pc:chgData name="Jim Fleming" userId="161791bae1afb603" providerId="LiveId" clId="{F51B9866-D897-2746-85E4-43BF54B7E916}" dt="2024-05-11T15:31:18.664" v="17" actId="2696"/>
        <pc:sldMkLst>
          <pc:docMk/>
          <pc:sldMk cId="189999141" sldId="673"/>
        </pc:sldMkLst>
      </pc:sldChg>
      <pc:sldChg chg="addSp modSp add mod ord">
        <pc:chgData name="Jim Fleming" userId="161791bae1afb603" providerId="LiveId" clId="{F51B9866-D897-2746-85E4-43BF54B7E916}" dt="2024-05-11T15:44:15.704" v="110" actId="20578"/>
        <pc:sldMkLst>
          <pc:docMk/>
          <pc:sldMk cId="3431888848" sldId="673"/>
        </pc:sldMkLst>
      </pc:sldChg>
      <pc:sldChg chg="addSp modSp add mod">
        <pc:chgData name="Jim Fleming" userId="161791bae1afb603" providerId="LiveId" clId="{F51B9866-D897-2746-85E4-43BF54B7E916}" dt="2024-05-11T15:50:55.533" v="247" actId="207"/>
        <pc:sldMkLst>
          <pc:docMk/>
          <pc:sldMk cId="399964751" sldId="674"/>
        </pc:sldMkLst>
      </pc:sldChg>
      <pc:sldChg chg="del">
        <pc:chgData name="Jim Fleming" userId="161791bae1afb603" providerId="LiveId" clId="{F51B9866-D897-2746-85E4-43BF54B7E916}" dt="2024-05-11T15:31:21.502" v="19" actId="2696"/>
        <pc:sldMkLst>
          <pc:docMk/>
          <pc:sldMk cId="3469265981" sldId="674"/>
        </pc:sldMkLst>
      </pc:sldChg>
      <pc:sldChg chg="modSp new mod">
        <pc:chgData name="Jim Fleming" userId="161791bae1afb603" providerId="LiveId" clId="{F51B9866-D897-2746-85E4-43BF54B7E916}" dt="2024-05-11T15:48:42.720" v="228" actId="207"/>
        <pc:sldMkLst>
          <pc:docMk/>
          <pc:sldMk cId="500004458" sldId="675"/>
        </pc:sldMkLst>
      </pc:sldChg>
      <pc:sldChg chg="del">
        <pc:chgData name="Jim Fleming" userId="161791bae1afb603" providerId="LiveId" clId="{F51B9866-D897-2746-85E4-43BF54B7E916}" dt="2024-05-11T15:31:22.249" v="20" actId="2696"/>
        <pc:sldMkLst>
          <pc:docMk/>
          <pc:sldMk cId="2564506520" sldId="675"/>
        </pc:sldMkLst>
      </pc:sldChg>
      <pc:sldChg chg="add ord">
        <pc:chgData name="Jim Fleming" userId="161791bae1afb603" providerId="LiveId" clId="{F51B9866-D897-2746-85E4-43BF54B7E916}" dt="2024-05-11T15:48:51.513" v="230" actId="20578"/>
        <pc:sldMkLst>
          <pc:docMk/>
          <pc:sldMk cId="2314463" sldId="676"/>
        </pc:sldMkLst>
      </pc:sldChg>
      <pc:sldChg chg="add ord">
        <pc:chgData name="Jim Fleming" userId="161791bae1afb603" providerId="LiveId" clId="{F51B9866-D897-2746-85E4-43BF54B7E916}" dt="2024-05-11T15:49:06.297" v="232" actId="20578"/>
        <pc:sldMkLst>
          <pc:docMk/>
          <pc:sldMk cId="1724877568" sldId="677"/>
        </pc:sldMkLst>
      </pc:sldChg>
      <pc:sldChg chg="add ord">
        <pc:chgData name="Jim Fleming" userId="161791bae1afb603" providerId="LiveId" clId="{F51B9866-D897-2746-85E4-43BF54B7E916}" dt="2024-05-11T15:49:20.062" v="235" actId="20578"/>
        <pc:sldMkLst>
          <pc:docMk/>
          <pc:sldMk cId="405626330" sldId="678"/>
        </pc:sldMkLst>
      </pc:sldChg>
      <pc:sldChg chg="addSp delSp modSp add mod">
        <pc:chgData name="Jim Fleming" userId="161791bae1afb603" providerId="LiveId" clId="{F51B9866-D897-2746-85E4-43BF54B7E916}" dt="2024-05-11T15:53:08.533" v="277" actId="1076"/>
        <pc:sldMkLst>
          <pc:docMk/>
          <pc:sldMk cId="1553816269" sldId="679"/>
        </pc:sldMkLst>
      </pc:sldChg>
    </pc:docChg>
  </pc:docChgLst>
  <pc:docChgLst>
    <pc:chgData name="Jim Fleming" userId="161791bae1afb603" providerId="LiveId" clId="{929309F7-E799-C048-9A44-45D3C88D8451}"/>
    <pc:docChg chg="undo custSel addSld delSld modSld sldOrd">
      <pc:chgData name="Jim Fleming" userId="161791bae1afb603" providerId="LiveId" clId="{929309F7-E799-C048-9A44-45D3C88D8451}" dt="2024-11-03T01:10:13.328" v="317" actId="2696"/>
      <pc:docMkLst>
        <pc:docMk/>
      </pc:docMkLst>
      <pc:sldChg chg="delSp modSp add mod">
        <pc:chgData name="Jim Fleming" userId="161791bae1afb603" providerId="LiveId" clId="{929309F7-E799-C048-9A44-45D3C88D8451}" dt="2024-11-03T01:02:23.464" v="231" actId="20577"/>
        <pc:sldMkLst>
          <pc:docMk/>
          <pc:sldMk cId="1321751761" sldId="491"/>
        </pc:sldMkLst>
      </pc:sldChg>
      <pc:sldChg chg="addSp modSp add mod ord">
        <pc:chgData name="Jim Fleming" userId="161791bae1afb603" providerId="LiveId" clId="{929309F7-E799-C048-9A44-45D3C88D8451}" dt="2024-11-03T00:59:52.212" v="227" actId="20578"/>
        <pc:sldMkLst>
          <pc:docMk/>
          <pc:sldMk cId="1565996865" sldId="698"/>
        </pc:sldMkLst>
      </pc:sldChg>
      <pc:sldChg chg="addSp delSp modSp add mod ord modShow">
        <pc:chgData name="Jim Fleming" userId="161791bae1afb603" providerId="LiveId" clId="{929309F7-E799-C048-9A44-45D3C88D8451}" dt="2024-11-03T00:37:53.809" v="29" actId="20577"/>
        <pc:sldMkLst>
          <pc:docMk/>
          <pc:sldMk cId="3460848480" sldId="701"/>
        </pc:sldMkLst>
      </pc:sldChg>
      <pc:sldChg chg="add del">
        <pc:chgData name="Jim Fleming" userId="161791bae1afb603" providerId="LiveId" clId="{929309F7-E799-C048-9A44-45D3C88D8451}" dt="2024-11-03T00:38:27.960" v="33" actId="2696"/>
        <pc:sldMkLst>
          <pc:docMk/>
          <pc:sldMk cId="911573635" sldId="702"/>
        </pc:sldMkLst>
      </pc:sldChg>
      <pc:sldChg chg="modSp add mod ord modShow">
        <pc:chgData name="Jim Fleming" userId="161791bae1afb603" providerId="LiveId" clId="{929309F7-E799-C048-9A44-45D3C88D8451}" dt="2024-11-03T00:38:41.933" v="37"/>
        <pc:sldMkLst>
          <pc:docMk/>
          <pc:sldMk cId="1298997858" sldId="703"/>
        </pc:sldMkLst>
      </pc:sldChg>
      <pc:sldChg chg="addSp modSp add mod ord">
        <pc:chgData name="Jim Fleming" userId="161791bae1afb603" providerId="LiveId" clId="{929309F7-E799-C048-9A44-45D3C88D8451}" dt="2024-11-03T00:55:52.149" v="218" actId="20578"/>
        <pc:sldMkLst>
          <pc:docMk/>
          <pc:sldMk cId="286889243" sldId="704"/>
        </pc:sldMkLst>
      </pc:sldChg>
      <pc:sldChg chg="addSp modSp add mod ord">
        <pc:chgData name="Jim Fleming" userId="161791bae1afb603" providerId="LiveId" clId="{929309F7-E799-C048-9A44-45D3C88D8451}" dt="2024-11-03T00:55:52.149" v="218" actId="20578"/>
        <pc:sldMkLst>
          <pc:docMk/>
          <pc:sldMk cId="2024863281" sldId="705"/>
        </pc:sldMkLst>
      </pc:sldChg>
      <pc:sldChg chg="addSp delSp modSp add mod ord">
        <pc:chgData name="Jim Fleming" userId="161791bae1afb603" providerId="LiveId" clId="{929309F7-E799-C048-9A44-45D3C88D8451}" dt="2024-11-03T00:53:45.190" v="215" actId="20578"/>
        <pc:sldMkLst>
          <pc:docMk/>
          <pc:sldMk cId="3046990465" sldId="706"/>
        </pc:sldMkLst>
      </pc:sldChg>
      <pc:sldChg chg="modSp add mod ord">
        <pc:chgData name="Jim Fleming" userId="161791bae1afb603" providerId="LiveId" clId="{929309F7-E799-C048-9A44-45D3C88D8451}" dt="2024-11-03T01:07:57.812" v="279" actId="6549"/>
        <pc:sldMkLst>
          <pc:docMk/>
          <pc:sldMk cId="1467715689" sldId="707"/>
        </pc:sldMkLst>
      </pc:sldChg>
      <pc:sldChg chg="add del">
        <pc:chgData name="Jim Fleming" userId="161791bae1afb603" providerId="LiveId" clId="{929309F7-E799-C048-9A44-45D3C88D8451}" dt="2024-11-03T00:46:22.357" v="135" actId="2696"/>
        <pc:sldMkLst>
          <pc:docMk/>
          <pc:sldMk cId="986432996" sldId="708"/>
        </pc:sldMkLst>
      </pc:sldChg>
      <pc:sldChg chg="addSp delSp modSp add mod ord">
        <pc:chgData name="Jim Fleming" userId="161791bae1afb603" providerId="LiveId" clId="{929309F7-E799-C048-9A44-45D3C88D8451}" dt="2024-11-03T00:56:19.946" v="219" actId="20578"/>
        <pc:sldMkLst>
          <pc:docMk/>
          <pc:sldMk cId="1040603486" sldId="708"/>
        </pc:sldMkLst>
      </pc:sldChg>
      <pc:sldChg chg="modSp add mod ord modShow">
        <pc:chgData name="Jim Fleming" userId="161791bae1afb603" providerId="LiveId" clId="{929309F7-E799-C048-9A44-45D3C88D8451}" dt="2024-11-03T01:06:20.417" v="263" actId="20578"/>
        <pc:sldMkLst>
          <pc:docMk/>
          <pc:sldMk cId="4162435030" sldId="709"/>
        </pc:sldMkLst>
      </pc:sldChg>
      <pc:sldChg chg="modSp add mod ord">
        <pc:chgData name="Jim Fleming" userId="161791bae1afb603" providerId="LiveId" clId="{929309F7-E799-C048-9A44-45D3C88D8451}" dt="2024-11-03T01:06:20.417" v="263" actId="20578"/>
        <pc:sldMkLst>
          <pc:docMk/>
          <pc:sldMk cId="1040643680" sldId="710"/>
        </pc:sldMkLst>
      </pc:sldChg>
      <pc:sldChg chg="add del">
        <pc:chgData name="Jim Fleming" userId="161791bae1afb603" providerId="LiveId" clId="{929309F7-E799-C048-9A44-45D3C88D8451}" dt="2024-11-03T00:50:48.076" v="190" actId="2696"/>
        <pc:sldMkLst>
          <pc:docMk/>
          <pc:sldMk cId="258015399" sldId="711"/>
        </pc:sldMkLst>
      </pc:sldChg>
      <pc:sldChg chg="modSp add mod ord">
        <pc:chgData name="Jim Fleming" userId="161791bae1afb603" providerId="LiveId" clId="{929309F7-E799-C048-9A44-45D3C88D8451}" dt="2024-11-03T01:06:20.417" v="263" actId="20578"/>
        <pc:sldMkLst>
          <pc:docMk/>
          <pc:sldMk cId="969465267" sldId="711"/>
        </pc:sldMkLst>
      </pc:sldChg>
      <pc:sldChg chg="modSp add mod ord">
        <pc:chgData name="Jim Fleming" userId="161791bae1afb603" providerId="LiveId" clId="{929309F7-E799-C048-9A44-45D3C88D8451}" dt="2024-11-03T00:51:51.351" v="201" actId="20577"/>
        <pc:sldMkLst>
          <pc:docMk/>
          <pc:sldMk cId="1279531188" sldId="712"/>
        </pc:sldMkLst>
      </pc:sldChg>
      <pc:sldChg chg="modSp add mod ord">
        <pc:chgData name="Jim Fleming" userId="161791bae1afb603" providerId="LiveId" clId="{929309F7-E799-C048-9A44-45D3C88D8451}" dt="2024-11-03T00:52:32.692" v="213" actId="20577"/>
        <pc:sldMkLst>
          <pc:docMk/>
          <pc:sldMk cId="4062631815" sldId="713"/>
        </pc:sldMkLst>
      </pc:sldChg>
      <pc:sldChg chg="add ord">
        <pc:chgData name="Jim Fleming" userId="161791bae1afb603" providerId="LiveId" clId="{929309F7-E799-C048-9A44-45D3C88D8451}" dt="2024-11-03T00:54:07.404" v="217" actId="20578"/>
        <pc:sldMkLst>
          <pc:docMk/>
          <pc:sldMk cId="1355221916" sldId="714"/>
        </pc:sldMkLst>
      </pc:sldChg>
      <pc:sldChg chg="add del">
        <pc:chgData name="Jim Fleming" userId="161791bae1afb603" providerId="LiveId" clId="{929309F7-E799-C048-9A44-45D3C88D8451}" dt="2024-11-03T00:52:35.373" v="214" actId="2696"/>
        <pc:sldMkLst>
          <pc:docMk/>
          <pc:sldMk cId="3007505236" sldId="714"/>
        </pc:sldMkLst>
      </pc:sldChg>
      <pc:sldChg chg="add ord">
        <pc:chgData name="Jim Fleming" userId="161791bae1afb603" providerId="LiveId" clId="{929309F7-E799-C048-9A44-45D3C88D8451}" dt="2024-11-03T00:56:59.404" v="221" actId="20578"/>
        <pc:sldMkLst>
          <pc:docMk/>
          <pc:sldMk cId="1007604703" sldId="715"/>
        </pc:sldMkLst>
      </pc:sldChg>
      <pc:sldChg chg="add ord">
        <pc:chgData name="Jim Fleming" userId="161791bae1afb603" providerId="LiveId" clId="{929309F7-E799-C048-9A44-45D3C88D8451}" dt="2024-11-03T00:57:40.235" v="224" actId="20578"/>
        <pc:sldMkLst>
          <pc:docMk/>
          <pc:sldMk cId="3251261246" sldId="716"/>
        </pc:sldMkLst>
      </pc:sldChg>
      <pc:sldChg chg="add">
        <pc:chgData name="Jim Fleming" userId="161791bae1afb603" providerId="LiveId" clId="{929309F7-E799-C048-9A44-45D3C88D8451}" dt="2024-11-03T00:59:13.799" v="225" actId="2890"/>
        <pc:sldMkLst>
          <pc:docMk/>
          <pc:sldMk cId="2049081196" sldId="717"/>
        </pc:sldMkLst>
      </pc:sldChg>
      <pc:sldChg chg="add del">
        <pc:chgData name="Jim Fleming" userId="161791bae1afb603" providerId="LiveId" clId="{929309F7-E799-C048-9A44-45D3C88D8451}" dt="2024-11-03T01:10:12.992" v="316" actId="2696"/>
        <pc:sldMkLst>
          <pc:docMk/>
          <pc:sldMk cId="3853647379" sldId="718"/>
        </pc:sldMkLst>
      </pc:sldChg>
      <pc:sldChg chg="add replId">
        <pc:chgData name="Jim Fleming" userId="161791bae1afb603" providerId="LiveId" clId="{929309F7-E799-C048-9A44-45D3C88D8451}" dt="2024-11-03T00:59:15.533" v="226" actId="2890"/>
        <pc:sldMkLst>
          <pc:docMk/>
          <pc:sldMk cId="1167401645" sldId="719"/>
        </pc:sldMkLst>
      </pc:sldChg>
      <pc:sldChg chg="add ord">
        <pc:chgData name="Jim Fleming" userId="161791bae1afb603" providerId="LiveId" clId="{929309F7-E799-C048-9A44-45D3C88D8451}" dt="2024-11-03T01:02:36.094" v="233" actId="20578"/>
        <pc:sldMkLst>
          <pc:docMk/>
          <pc:sldMk cId="2099114349" sldId="720"/>
        </pc:sldMkLst>
      </pc:sldChg>
      <pc:sldChg chg="add del ord">
        <pc:chgData name="Jim Fleming" userId="161791bae1afb603" providerId="LiveId" clId="{929309F7-E799-C048-9A44-45D3C88D8451}" dt="2024-11-03T01:10:13.328" v="317" actId="2696"/>
        <pc:sldMkLst>
          <pc:docMk/>
          <pc:sldMk cId="2787600254" sldId="721"/>
        </pc:sldMkLst>
      </pc:sldChg>
      <pc:sldChg chg="addSp delSp modSp add mod ord">
        <pc:chgData name="Jim Fleming" userId="161791bae1afb603" providerId="LiveId" clId="{929309F7-E799-C048-9A44-45D3C88D8451}" dt="2024-11-03T01:09:08.107" v="308" actId="6549"/>
        <pc:sldMkLst>
          <pc:docMk/>
          <pc:sldMk cId="2845033210" sldId="722"/>
        </pc:sldMkLst>
      </pc:sldChg>
      <pc:sldChg chg="add">
        <pc:chgData name="Jim Fleming" userId="161791bae1afb603" providerId="LiveId" clId="{929309F7-E799-C048-9A44-45D3C88D8451}" dt="2024-11-03T01:06:09.507" v="261" actId="2890"/>
        <pc:sldMkLst>
          <pc:docMk/>
          <pc:sldMk cId="2737041379" sldId="723"/>
        </pc:sldMkLst>
      </pc:sldChg>
      <pc:sldChg chg="add">
        <pc:chgData name="Jim Fleming" userId="161791bae1afb603" providerId="LiveId" clId="{929309F7-E799-C048-9A44-45D3C88D8451}" dt="2024-11-03T01:06:11.566" v="262" actId="2890"/>
        <pc:sldMkLst>
          <pc:docMk/>
          <pc:sldMk cId="1228201692" sldId="724"/>
        </pc:sldMkLst>
      </pc:sldChg>
      <pc:sldChg chg="modSp add mod ord">
        <pc:chgData name="Jim Fleming" userId="161791bae1afb603" providerId="LiveId" clId="{929309F7-E799-C048-9A44-45D3C88D8451}" dt="2024-11-03T01:09:34.551" v="312" actId="108"/>
        <pc:sldMkLst>
          <pc:docMk/>
          <pc:sldMk cId="953385556" sldId="725"/>
        </pc:sldMkLst>
      </pc:sldChg>
      <pc:sldChg chg="add del ord">
        <pc:chgData name="Jim Fleming" userId="161791bae1afb603" providerId="LiveId" clId="{929309F7-E799-C048-9A44-45D3C88D8451}" dt="2024-11-03T01:09:55.197" v="313" actId="2696"/>
        <pc:sldMkLst>
          <pc:docMk/>
          <pc:sldMk cId="461762984" sldId="726"/>
        </pc:sldMkLst>
      </pc:sldChg>
      <pc:sldChg chg="add ord">
        <pc:chgData name="Jim Fleming" userId="161791bae1afb603" providerId="LiveId" clId="{929309F7-E799-C048-9A44-45D3C88D8451}" dt="2024-11-03T01:06:58.400" v="268" actId="20578"/>
        <pc:sldMkLst>
          <pc:docMk/>
          <pc:sldMk cId="3571617272" sldId="727"/>
        </pc:sldMkLst>
      </pc:sldChg>
    </pc:docChg>
  </pc:docChgLst>
  <pc:docChgLst>
    <pc:chgData name="Jim Fleming" userId="161791bae1afb603" providerId="LiveId" clId="{FB51283B-861C-BC4F-B846-1518B9C70077}"/>
    <pc:docChg chg="modSld">
      <pc:chgData name="Jim Fleming" userId="161791bae1afb603" providerId="LiveId" clId="{FB51283B-861C-BC4F-B846-1518B9C70077}" dt="2024-11-03T18:08:39.103" v="0"/>
      <pc:docMkLst>
        <pc:docMk/>
      </pc:docMkLst>
      <pc:sldChg chg="modSp">
        <pc:chgData name="Jim Fleming" userId="161791bae1afb603" providerId="LiveId" clId="{FB51283B-861C-BC4F-B846-1518B9C70077}" dt="2024-11-03T18:08:39.103" v="0"/>
        <pc:sldMkLst>
          <pc:docMk/>
          <pc:sldMk cId="1040603486" sldId="708"/>
        </pc:sldMkLst>
      </pc:sldChg>
    </pc:docChg>
  </pc:docChgLst>
  <pc:docChgLst>
    <pc:chgData name="Jim Fleming" userId="161791bae1afb603" providerId="LiveId" clId="{33935D0F-0367-5745-A841-4BB6B7169421}"/>
    <pc:docChg chg="custSel addSld delSld modSld sldOrd">
      <pc:chgData name="Jim Fleming" userId="161791bae1afb603" providerId="LiveId" clId="{33935D0F-0367-5745-A841-4BB6B7169421}" dt="2023-10-22T01:16:35.169" v="371" actId="2696"/>
      <pc:docMkLst>
        <pc:docMk/>
      </pc:docMkLst>
      <pc:sldChg chg="modSp mod ord">
        <pc:chgData name="Jim Fleming" userId="161791bae1afb603" providerId="LiveId" clId="{33935D0F-0367-5745-A841-4BB6B7169421}" dt="2023-10-22T01:15:40.067" v="360" actId="20578"/>
        <pc:sldMkLst>
          <pc:docMk/>
          <pc:sldMk cId="95395388" sldId="487"/>
        </pc:sldMkLst>
      </pc:sldChg>
      <pc:sldChg chg="modSp mod ord modShow">
        <pc:chgData name="Jim Fleming" userId="161791bae1afb603" providerId="LiveId" clId="{33935D0F-0367-5745-A841-4BB6B7169421}" dt="2023-10-22T01:15:59.607" v="363" actId="20578"/>
        <pc:sldMkLst>
          <pc:docMk/>
          <pc:sldMk cId="1160219604" sldId="501"/>
        </pc:sldMkLst>
      </pc:sldChg>
      <pc:sldChg chg="del">
        <pc:chgData name="Jim Fleming" userId="161791bae1afb603" providerId="LiveId" clId="{33935D0F-0367-5745-A841-4BB6B7169421}" dt="2023-10-15T23:55:18.520" v="25" actId="2696"/>
        <pc:sldMkLst>
          <pc:docMk/>
          <pc:sldMk cId="3656160492" sldId="545"/>
        </pc:sldMkLst>
      </pc:sldChg>
      <pc:sldChg chg="del">
        <pc:chgData name="Jim Fleming" userId="161791bae1afb603" providerId="LiveId" clId="{33935D0F-0367-5745-A841-4BB6B7169421}" dt="2023-10-15T23:55:21.075" v="33" actId="2696"/>
        <pc:sldMkLst>
          <pc:docMk/>
          <pc:sldMk cId="1845292652" sldId="547"/>
        </pc:sldMkLst>
      </pc:sldChg>
      <pc:sldChg chg="del">
        <pc:chgData name="Jim Fleming" userId="161791bae1afb603" providerId="LiveId" clId="{33935D0F-0367-5745-A841-4BB6B7169421}" dt="2023-10-15T23:55:23.111" v="38" actId="2696"/>
        <pc:sldMkLst>
          <pc:docMk/>
          <pc:sldMk cId="4127736994" sldId="548"/>
        </pc:sldMkLst>
      </pc:sldChg>
      <pc:sldChg chg="modSp mod">
        <pc:chgData name="Jim Fleming" userId="161791bae1afb603" providerId="LiveId" clId="{33935D0F-0367-5745-A841-4BB6B7169421}" dt="2023-10-15T23:54:10.377" v="5" actId="20577"/>
        <pc:sldMkLst>
          <pc:docMk/>
          <pc:sldMk cId="270792197" sldId="563"/>
        </pc:sldMkLst>
      </pc:sldChg>
      <pc:sldChg chg="del">
        <pc:chgData name="Jim Fleming" userId="161791bae1afb603" providerId="LiveId" clId="{33935D0F-0367-5745-A841-4BB6B7169421}" dt="2023-10-15T23:55:19.473" v="27" actId="2696"/>
        <pc:sldMkLst>
          <pc:docMk/>
          <pc:sldMk cId="1826648014" sldId="564"/>
        </pc:sldMkLst>
      </pc:sldChg>
      <pc:sldChg chg="del">
        <pc:chgData name="Jim Fleming" userId="161791bae1afb603" providerId="LiveId" clId="{33935D0F-0367-5745-A841-4BB6B7169421}" dt="2023-10-15T23:55:19.743" v="28" actId="2696"/>
        <pc:sldMkLst>
          <pc:docMk/>
          <pc:sldMk cId="414719777" sldId="565"/>
        </pc:sldMkLst>
      </pc:sldChg>
      <pc:sldChg chg="del">
        <pc:chgData name="Jim Fleming" userId="161791bae1afb603" providerId="LiveId" clId="{33935D0F-0367-5745-A841-4BB6B7169421}" dt="2023-10-15T23:55:18.957" v="26" actId="2696"/>
        <pc:sldMkLst>
          <pc:docMk/>
          <pc:sldMk cId="1323222175" sldId="567"/>
        </pc:sldMkLst>
      </pc:sldChg>
      <pc:sldChg chg="del">
        <pc:chgData name="Jim Fleming" userId="161791bae1afb603" providerId="LiveId" clId="{33935D0F-0367-5745-A841-4BB6B7169421}" dt="2023-10-15T23:55:21.278" v="34" actId="2696"/>
        <pc:sldMkLst>
          <pc:docMk/>
          <pc:sldMk cId="73851506" sldId="568"/>
        </pc:sldMkLst>
      </pc:sldChg>
      <pc:sldChg chg="del">
        <pc:chgData name="Jim Fleming" userId="161791bae1afb603" providerId="LiveId" clId="{33935D0F-0367-5745-A841-4BB6B7169421}" dt="2023-10-15T23:55:20.106" v="29" actId="2696"/>
        <pc:sldMkLst>
          <pc:docMk/>
          <pc:sldMk cId="2417103310" sldId="569"/>
        </pc:sldMkLst>
      </pc:sldChg>
      <pc:sldChg chg="del">
        <pc:chgData name="Jim Fleming" userId="161791bae1afb603" providerId="LiveId" clId="{33935D0F-0367-5745-A841-4BB6B7169421}" dt="2023-10-15T23:55:20.372" v="30" actId="2696"/>
        <pc:sldMkLst>
          <pc:docMk/>
          <pc:sldMk cId="3710068436" sldId="570"/>
        </pc:sldMkLst>
      </pc:sldChg>
      <pc:sldChg chg="del">
        <pc:chgData name="Jim Fleming" userId="161791bae1afb603" providerId="LiveId" clId="{33935D0F-0367-5745-A841-4BB6B7169421}" dt="2023-10-15T23:55:20.610" v="31" actId="2696"/>
        <pc:sldMkLst>
          <pc:docMk/>
          <pc:sldMk cId="1066580186" sldId="571"/>
        </pc:sldMkLst>
      </pc:sldChg>
      <pc:sldChg chg="del">
        <pc:chgData name="Jim Fleming" userId="161791bae1afb603" providerId="LiveId" clId="{33935D0F-0367-5745-A841-4BB6B7169421}" dt="2023-10-15T23:55:23.554" v="39" actId="2696"/>
        <pc:sldMkLst>
          <pc:docMk/>
          <pc:sldMk cId="4280336327" sldId="572"/>
        </pc:sldMkLst>
      </pc:sldChg>
      <pc:sldChg chg="del">
        <pc:chgData name="Jim Fleming" userId="161791bae1afb603" providerId="LiveId" clId="{33935D0F-0367-5745-A841-4BB6B7169421}" dt="2023-10-15T23:55:24.055" v="40" actId="2696"/>
        <pc:sldMkLst>
          <pc:docMk/>
          <pc:sldMk cId="3635486046" sldId="573"/>
        </pc:sldMkLst>
      </pc:sldChg>
      <pc:sldChg chg="del">
        <pc:chgData name="Jim Fleming" userId="161791bae1afb603" providerId="LiveId" clId="{33935D0F-0367-5745-A841-4BB6B7169421}" dt="2023-10-15T23:55:20.845" v="32" actId="2696"/>
        <pc:sldMkLst>
          <pc:docMk/>
          <pc:sldMk cId="3318391485" sldId="574"/>
        </pc:sldMkLst>
      </pc:sldChg>
      <pc:sldChg chg="del">
        <pc:chgData name="Jim Fleming" userId="161791bae1afb603" providerId="LiveId" clId="{33935D0F-0367-5745-A841-4BB6B7169421}" dt="2023-10-15T23:55:24.803" v="41" actId="2696"/>
        <pc:sldMkLst>
          <pc:docMk/>
          <pc:sldMk cId="1578208276" sldId="575"/>
        </pc:sldMkLst>
      </pc:sldChg>
      <pc:sldChg chg="del">
        <pc:chgData name="Jim Fleming" userId="161791bae1afb603" providerId="LiveId" clId="{33935D0F-0367-5745-A841-4BB6B7169421}" dt="2023-10-15T23:55:21.561" v="35" actId="2696"/>
        <pc:sldMkLst>
          <pc:docMk/>
          <pc:sldMk cId="2813314982" sldId="576"/>
        </pc:sldMkLst>
      </pc:sldChg>
      <pc:sldChg chg="del">
        <pc:chgData name="Jim Fleming" userId="161791bae1afb603" providerId="LiveId" clId="{33935D0F-0367-5745-A841-4BB6B7169421}" dt="2023-10-15T23:55:22.008" v="36" actId="2696"/>
        <pc:sldMkLst>
          <pc:docMk/>
          <pc:sldMk cId="3979819060" sldId="577"/>
        </pc:sldMkLst>
      </pc:sldChg>
      <pc:sldChg chg="del">
        <pc:chgData name="Jim Fleming" userId="161791bae1afb603" providerId="LiveId" clId="{33935D0F-0367-5745-A841-4BB6B7169421}" dt="2023-10-15T23:55:22.466" v="37" actId="2696"/>
        <pc:sldMkLst>
          <pc:docMk/>
          <pc:sldMk cId="349574516" sldId="578"/>
        </pc:sldMkLst>
      </pc:sldChg>
      <pc:sldChg chg="del">
        <pc:chgData name="Jim Fleming" userId="161791bae1afb603" providerId="LiveId" clId="{33935D0F-0367-5745-A841-4BB6B7169421}" dt="2023-10-15T23:55:16.941" v="22" actId="2696"/>
        <pc:sldMkLst>
          <pc:docMk/>
          <pc:sldMk cId="4021364042" sldId="579"/>
        </pc:sldMkLst>
      </pc:sldChg>
      <pc:sldChg chg="del">
        <pc:chgData name="Jim Fleming" userId="161791bae1afb603" providerId="LiveId" clId="{33935D0F-0367-5745-A841-4BB6B7169421}" dt="2023-10-15T23:55:17.937" v="24" actId="2696"/>
        <pc:sldMkLst>
          <pc:docMk/>
          <pc:sldMk cId="3265768269" sldId="581"/>
        </pc:sldMkLst>
      </pc:sldChg>
      <pc:sldChg chg="del">
        <pc:chgData name="Jim Fleming" userId="161791bae1afb603" providerId="LiveId" clId="{33935D0F-0367-5745-A841-4BB6B7169421}" dt="2023-10-15T23:55:17.448" v="23" actId="2696"/>
        <pc:sldMkLst>
          <pc:docMk/>
          <pc:sldMk cId="3933572349" sldId="582"/>
        </pc:sldMkLst>
      </pc:sldChg>
      <pc:sldChg chg="modSp add mod ord">
        <pc:chgData name="Jim Fleming" userId="161791bae1afb603" providerId="LiveId" clId="{33935D0F-0367-5745-A841-4BB6B7169421}" dt="2023-10-22T01:15:40.067" v="360" actId="20578"/>
        <pc:sldMkLst>
          <pc:docMk/>
          <pc:sldMk cId="189513369" sldId="583"/>
        </pc:sldMkLst>
      </pc:sldChg>
      <pc:sldChg chg="add del ord">
        <pc:chgData name="Jim Fleming" userId="161791bae1afb603" providerId="LiveId" clId="{33935D0F-0367-5745-A841-4BB6B7169421}" dt="2023-10-22T01:16:34.322" v="370" actId="2696"/>
        <pc:sldMkLst>
          <pc:docMk/>
          <pc:sldMk cId="3455261458" sldId="584"/>
        </pc:sldMkLst>
      </pc:sldChg>
      <pc:sldChg chg="add del">
        <pc:chgData name="Jim Fleming" userId="161791bae1afb603" providerId="LiveId" clId="{33935D0F-0367-5745-A841-4BB6B7169421}" dt="2023-10-22T01:16:35.169" v="371" actId="2696"/>
        <pc:sldMkLst>
          <pc:docMk/>
          <pc:sldMk cId="2324194049" sldId="585"/>
        </pc:sldMkLst>
      </pc:sldChg>
      <pc:sldChg chg="addSp modSp add mod ord modAnim">
        <pc:chgData name="Jim Fleming" userId="161791bae1afb603" providerId="LiveId" clId="{33935D0F-0367-5745-A841-4BB6B7169421}" dt="2023-10-22T01:16:29.175" v="367" actId="20578"/>
        <pc:sldMkLst>
          <pc:docMk/>
          <pc:sldMk cId="635347140" sldId="586"/>
        </pc:sldMkLst>
      </pc:sldChg>
      <pc:sldChg chg="add replId">
        <pc:chgData name="Jim Fleming" userId="161791bae1afb603" providerId="LiveId" clId="{33935D0F-0367-5745-A841-4BB6B7169421}" dt="2023-10-22T00:15:19.516" v="45" actId="2890"/>
        <pc:sldMkLst>
          <pc:docMk/>
          <pc:sldMk cId="451777237" sldId="587"/>
        </pc:sldMkLst>
      </pc:sldChg>
      <pc:sldChg chg="addSp delSp modSp add ord">
        <pc:chgData name="Jim Fleming" userId="161791bae1afb603" providerId="LiveId" clId="{33935D0F-0367-5745-A841-4BB6B7169421}" dt="2023-10-22T01:16:20.830" v="366" actId="20578"/>
        <pc:sldMkLst>
          <pc:docMk/>
          <pc:sldMk cId="4048874018" sldId="588"/>
        </pc:sldMkLst>
      </pc:sldChg>
      <pc:sldChg chg="add ord">
        <pc:chgData name="Jim Fleming" userId="161791bae1afb603" providerId="LiveId" clId="{33935D0F-0367-5745-A841-4BB6B7169421}" dt="2023-10-22T01:16:31.573" v="368" actId="20578"/>
        <pc:sldMkLst>
          <pc:docMk/>
          <pc:sldMk cId="2439879541" sldId="589"/>
        </pc:sldMkLst>
      </pc:sldChg>
      <pc:sldChg chg="modSp add mod ord modShow">
        <pc:chgData name="Jim Fleming" userId="161791bae1afb603" providerId="LiveId" clId="{33935D0F-0367-5745-A841-4BB6B7169421}" dt="2023-10-22T01:15:42.734" v="361" actId="20578"/>
        <pc:sldMkLst>
          <pc:docMk/>
          <pc:sldMk cId="1553879679" sldId="590"/>
        </pc:sldMkLst>
      </pc:sldChg>
      <pc:sldChg chg="modSp add mod ord">
        <pc:chgData name="Jim Fleming" userId="161791bae1afb603" providerId="LiveId" clId="{33935D0F-0367-5745-A841-4BB6B7169421}" dt="2023-10-22T01:16:15.552" v="365" actId="20578"/>
        <pc:sldMkLst>
          <pc:docMk/>
          <pc:sldMk cId="3162966584" sldId="591"/>
        </pc:sldMkLst>
      </pc:sldChg>
      <pc:sldChg chg="add">
        <pc:chgData name="Jim Fleming" userId="161791bae1afb603" providerId="LiveId" clId="{33935D0F-0367-5745-A841-4BB6B7169421}" dt="2023-10-22T00:47:28.608" v="142" actId="2890"/>
        <pc:sldMkLst>
          <pc:docMk/>
          <pc:sldMk cId="1772728538" sldId="592"/>
        </pc:sldMkLst>
      </pc:sldChg>
      <pc:sldChg chg="modSp add mod ord">
        <pc:chgData name="Jim Fleming" userId="161791bae1afb603" providerId="LiveId" clId="{33935D0F-0367-5745-A841-4BB6B7169421}" dt="2023-10-22T01:15:53.734" v="362" actId="20578"/>
        <pc:sldMkLst>
          <pc:docMk/>
          <pc:sldMk cId="1353522209" sldId="593"/>
        </pc:sldMkLst>
      </pc:sldChg>
      <pc:sldChg chg="addSp delSp modSp add mod ord modShow">
        <pc:chgData name="Jim Fleming" userId="161791bae1afb603" providerId="LiveId" clId="{33935D0F-0367-5745-A841-4BB6B7169421}" dt="2023-10-22T01:14:54.579" v="356" actId="20578"/>
        <pc:sldMkLst>
          <pc:docMk/>
          <pc:sldMk cId="2827314747" sldId="594"/>
        </pc:sldMkLst>
      </pc:sldChg>
      <pc:sldChg chg="modSp add mod ord modShow">
        <pc:chgData name="Jim Fleming" userId="161791bae1afb603" providerId="LiveId" clId="{33935D0F-0367-5745-A841-4BB6B7169421}" dt="2023-10-22T01:16:08.695" v="364" actId="20578"/>
        <pc:sldMkLst>
          <pc:docMk/>
          <pc:sldMk cId="579971013" sldId="595"/>
        </pc:sldMkLst>
      </pc:sldChg>
      <pc:sldChg chg="add">
        <pc:chgData name="Jim Fleming" userId="161791bae1afb603" providerId="LiveId" clId="{33935D0F-0367-5745-A841-4BB6B7169421}" dt="2023-10-22T01:15:23.765" v="357" actId="2890"/>
        <pc:sldMkLst>
          <pc:docMk/>
          <pc:sldMk cId="324454386" sldId="596"/>
        </pc:sldMkLst>
      </pc:sldChg>
      <pc:sldChg chg="add">
        <pc:chgData name="Jim Fleming" userId="161791bae1afb603" providerId="LiveId" clId="{33935D0F-0367-5745-A841-4BB6B7169421}" dt="2023-10-22T01:15:27.198" v="358" actId="2890"/>
        <pc:sldMkLst>
          <pc:docMk/>
          <pc:sldMk cId="1552704235" sldId="597"/>
        </pc:sldMkLst>
      </pc:sldChg>
      <pc:sldChg chg="add replId">
        <pc:chgData name="Jim Fleming" userId="161791bae1afb603" providerId="LiveId" clId="{33935D0F-0367-5745-A841-4BB6B7169421}" dt="2023-10-22T01:15:27.198" v="358" actId="2890"/>
        <pc:sldMkLst>
          <pc:docMk/>
          <pc:sldMk cId="1240252545" sldId="598"/>
        </pc:sldMkLst>
      </pc:sldChg>
      <pc:sldChg chg="add">
        <pc:chgData name="Jim Fleming" userId="161791bae1afb603" providerId="LiveId" clId="{33935D0F-0367-5745-A841-4BB6B7169421}" dt="2023-10-22T01:15:29.036" v="359" actId="2890"/>
        <pc:sldMkLst>
          <pc:docMk/>
          <pc:sldMk cId="2739435439" sldId="599"/>
        </pc:sldMkLst>
      </pc:sldChg>
      <pc:sldChg chg="add replId">
        <pc:chgData name="Jim Fleming" userId="161791bae1afb603" providerId="LiveId" clId="{33935D0F-0367-5745-A841-4BB6B7169421}" dt="2023-10-22T01:15:29.036" v="359" actId="2890"/>
        <pc:sldMkLst>
          <pc:docMk/>
          <pc:sldMk cId="4129431730" sldId="600"/>
        </pc:sldMkLst>
      </pc:sldChg>
      <pc:sldChg chg="add replId">
        <pc:chgData name="Jim Fleming" userId="161791bae1afb603" providerId="LiveId" clId="{33935D0F-0367-5745-A841-4BB6B7169421}" dt="2023-10-22T01:15:29.036" v="359" actId="2890"/>
        <pc:sldMkLst>
          <pc:docMk/>
          <pc:sldMk cId="2070443933" sldId="601"/>
        </pc:sldMkLst>
      </pc:sldChg>
      <pc:sldChg chg="add del replId">
        <pc:chgData name="Jim Fleming" userId="161791bae1afb603" providerId="LiveId" clId="{33935D0F-0367-5745-A841-4BB6B7169421}" dt="2023-10-22T01:16:33.841" v="369" actId="2696"/>
        <pc:sldMkLst>
          <pc:docMk/>
          <pc:sldMk cId="3935953834" sldId="602"/>
        </pc:sldMkLst>
      </pc:sldChg>
    </pc:docChg>
  </pc:docChgLst>
  <pc:docChgLst>
    <pc:chgData name="Jim Fleming" userId="161791bae1afb603" providerId="LiveId" clId="{2CCB9CA5-06B1-F54A-AC44-97F919F458DE}"/>
    <pc:docChg chg="custSel addSld delSld modSld sldOrd">
      <pc:chgData name="Jim Fleming" userId="161791bae1afb603" providerId="LiveId" clId="{2CCB9CA5-06B1-F54A-AC44-97F919F458DE}" dt="2023-11-19T01:51:38.081" v="263" actId="2696"/>
      <pc:docMkLst>
        <pc:docMk/>
      </pc:docMkLst>
      <pc:sldChg chg="modSp mod ord">
        <pc:chgData name="Jim Fleming" userId="161791bae1afb603" providerId="LiveId" clId="{2CCB9CA5-06B1-F54A-AC44-97F919F458DE}" dt="2023-11-19T01:51:27.041" v="258" actId="20578"/>
        <pc:sldMkLst>
          <pc:docMk/>
          <pc:sldMk cId="270792197" sldId="563"/>
        </pc:sldMkLst>
      </pc:sldChg>
      <pc:sldChg chg="modSp mod">
        <pc:chgData name="Jim Fleming" userId="161791bae1afb603" providerId="LiveId" clId="{2CCB9CA5-06B1-F54A-AC44-97F919F458DE}" dt="2023-11-19T01:49:32.111" v="240" actId="20577"/>
        <pc:sldMkLst>
          <pc:docMk/>
          <pc:sldMk cId="683045052" sldId="607"/>
        </pc:sldMkLst>
      </pc:sldChg>
      <pc:sldChg chg="del">
        <pc:chgData name="Jim Fleming" userId="161791bae1afb603" providerId="LiveId" clId="{2CCB9CA5-06B1-F54A-AC44-97F919F458DE}" dt="2023-11-19T01:46:56.136" v="140" actId="2696"/>
        <pc:sldMkLst>
          <pc:docMk/>
          <pc:sldMk cId="2857941999" sldId="617"/>
        </pc:sldMkLst>
      </pc:sldChg>
      <pc:sldChg chg="del">
        <pc:chgData name="Jim Fleming" userId="161791bae1afb603" providerId="LiveId" clId="{2CCB9CA5-06B1-F54A-AC44-97F919F458DE}" dt="2023-11-19T01:46:56.574" v="141" actId="2696"/>
        <pc:sldMkLst>
          <pc:docMk/>
          <pc:sldMk cId="1817492945" sldId="618"/>
        </pc:sldMkLst>
      </pc:sldChg>
      <pc:sldChg chg="modSp mod ord">
        <pc:chgData name="Jim Fleming" userId="161791bae1afb603" providerId="LiveId" clId="{2CCB9CA5-06B1-F54A-AC44-97F919F458DE}" dt="2023-11-19T01:50:35.038" v="247" actId="14100"/>
        <pc:sldMkLst>
          <pc:docMk/>
          <pc:sldMk cId="340736095" sldId="619"/>
        </pc:sldMkLst>
      </pc:sldChg>
      <pc:sldChg chg="del">
        <pc:chgData name="Jim Fleming" userId="161791bae1afb603" providerId="LiveId" clId="{2CCB9CA5-06B1-F54A-AC44-97F919F458DE}" dt="2023-11-19T01:50:53.622" v="249" actId="2696"/>
        <pc:sldMkLst>
          <pc:docMk/>
          <pc:sldMk cId="2911037679" sldId="620"/>
        </pc:sldMkLst>
      </pc:sldChg>
      <pc:sldChg chg="del">
        <pc:chgData name="Jim Fleming" userId="161791bae1afb603" providerId="LiveId" clId="{2CCB9CA5-06B1-F54A-AC44-97F919F458DE}" dt="2023-11-19T01:50:54.485" v="251" actId="2696"/>
        <pc:sldMkLst>
          <pc:docMk/>
          <pc:sldMk cId="3013769601" sldId="621"/>
        </pc:sldMkLst>
      </pc:sldChg>
      <pc:sldChg chg="del">
        <pc:chgData name="Jim Fleming" userId="161791bae1afb603" providerId="LiveId" clId="{2CCB9CA5-06B1-F54A-AC44-97F919F458DE}" dt="2023-11-19T01:50:54.102" v="250" actId="2696"/>
        <pc:sldMkLst>
          <pc:docMk/>
          <pc:sldMk cId="2433919424" sldId="622"/>
        </pc:sldMkLst>
      </pc:sldChg>
      <pc:sldChg chg="del">
        <pc:chgData name="Jim Fleming" userId="161791bae1afb603" providerId="LiveId" clId="{2CCB9CA5-06B1-F54A-AC44-97F919F458DE}" dt="2023-11-19T01:44:49.012" v="14" actId="2696"/>
        <pc:sldMkLst>
          <pc:docMk/>
          <pc:sldMk cId="193932846" sldId="623"/>
        </pc:sldMkLst>
      </pc:sldChg>
      <pc:sldChg chg="del">
        <pc:chgData name="Jim Fleming" userId="161791bae1afb603" providerId="LiveId" clId="{2CCB9CA5-06B1-F54A-AC44-97F919F458DE}" dt="2023-11-19T01:46:57.445" v="142" actId="2696"/>
        <pc:sldMkLst>
          <pc:docMk/>
          <pc:sldMk cId="512487870" sldId="624"/>
        </pc:sldMkLst>
      </pc:sldChg>
      <pc:sldChg chg="del">
        <pc:chgData name="Jim Fleming" userId="161791bae1afb603" providerId="LiveId" clId="{2CCB9CA5-06B1-F54A-AC44-97F919F458DE}" dt="2023-11-19T01:50:56.290" v="254" actId="2696"/>
        <pc:sldMkLst>
          <pc:docMk/>
          <pc:sldMk cId="1136238272" sldId="625"/>
        </pc:sldMkLst>
      </pc:sldChg>
      <pc:sldChg chg="del">
        <pc:chgData name="Jim Fleming" userId="161791bae1afb603" providerId="LiveId" clId="{2CCB9CA5-06B1-F54A-AC44-97F919F458DE}" dt="2023-11-19T01:50:53.010" v="248" actId="2696"/>
        <pc:sldMkLst>
          <pc:docMk/>
          <pc:sldMk cId="2570436449" sldId="626"/>
        </pc:sldMkLst>
      </pc:sldChg>
      <pc:sldChg chg="del">
        <pc:chgData name="Jim Fleming" userId="161791bae1afb603" providerId="LiveId" clId="{2CCB9CA5-06B1-F54A-AC44-97F919F458DE}" dt="2023-11-19T01:44:52.320" v="15" actId="2696"/>
        <pc:sldMkLst>
          <pc:docMk/>
          <pc:sldMk cId="1938528030" sldId="627"/>
        </pc:sldMkLst>
      </pc:sldChg>
      <pc:sldChg chg="modSp mod">
        <pc:chgData name="Jim Fleming" userId="161791bae1afb603" providerId="LiveId" clId="{2CCB9CA5-06B1-F54A-AC44-97F919F458DE}" dt="2023-11-19T01:46:50.039" v="137" actId="6549"/>
        <pc:sldMkLst>
          <pc:docMk/>
          <pc:sldMk cId="2821003419" sldId="628"/>
        </pc:sldMkLst>
      </pc:sldChg>
      <pc:sldChg chg="del">
        <pc:chgData name="Jim Fleming" userId="161791bae1afb603" providerId="LiveId" clId="{2CCB9CA5-06B1-F54A-AC44-97F919F458DE}" dt="2023-11-19T01:46:54.568" v="139" actId="2696"/>
        <pc:sldMkLst>
          <pc:docMk/>
          <pc:sldMk cId="2741987892" sldId="629"/>
        </pc:sldMkLst>
      </pc:sldChg>
      <pc:sldChg chg="modSp mod ord">
        <pc:chgData name="Jim Fleming" userId="161791bae1afb603" providerId="LiveId" clId="{2CCB9CA5-06B1-F54A-AC44-97F919F458DE}" dt="2023-11-19T01:47:11.163" v="143" actId="20578"/>
        <pc:sldMkLst>
          <pc:docMk/>
          <pc:sldMk cId="1780131733" sldId="630"/>
        </pc:sldMkLst>
      </pc:sldChg>
      <pc:sldChg chg="add">
        <pc:chgData name="Jim Fleming" userId="161791bae1afb603" providerId="LiveId" clId="{2CCB9CA5-06B1-F54A-AC44-97F919F458DE}" dt="2023-11-19T01:51:14.830" v="255" actId="2890"/>
        <pc:sldMkLst>
          <pc:docMk/>
          <pc:sldMk cId="1168562675" sldId="631"/>
        </pc:sldMkLst>
      </pc:sldChg>
      <pc:sldChg chg="del">
        <pc:chgData name="Jim Fleming" userId="161791bae1afb603" providerId="LiveId" clId="{2CCB9CA5-06B1-F54A-AC44-97F919F458DE}" dt="2023-11-19T01:46:53.999" v="138" actId="2696"/>
        <pc:sldMkLst>
          <pc:docMk/>
          <pc:sldMk cId="1875222559" sldId="631"/>
        </pc:sldMkLst>
      </pc:sldChg>
      <pc:sldChg chg="del">
        <pc:chgData name="Jim Fleming" userId="161791bae1afb603" providerId="LiveId" clId="{2CCB9CA5-06B1-F54A-AC44-97F919F458DE}" dt="2023-11-19T01:50:55.132" v="252" actId="2696"/>
        <pc:sldMkLst>
          <pc:docMk/>
          <pc:sldMk cId="1210960665" sldId="632"/>
        </pc:sldMkLst>
      </pc:sldChg>
      <pc:sldChg chg="add ord">
        <pc:chgData name="Jim Fleming" userId="161791bae1afb603" providerId="LiveId" clId="{2CCB9CA5-06B1-F54A-AC44-97F919F458DE}" dt="2023-11-19T01:51:28.622" v="259" actId="20578"/>
        <pc:sldMkLst>
          <pc:docMk/>
          <pc:sldMk cId="3257297764" sldId="632"/>
        </pc:sldMkLst>
      </pc:sldChg>
      <pc:sldChg chg="add ord replId">
        <pc:chgData name="Jim Fleming" userId="161791bae1afb603" providerId="LiveId" clId="{2CCB9CA5-06B1-F54A-AC44-97F919F458DE}" dt="2023-11-19T01:51:30.905" v="260" actId="20578"/>
        <pc:sldMkLst>
          <pc:docMk/>
          <pc:sldMk cId="1387172984" sldId="633"/>
        </pc:sldMkLst>
      </pc:sldChg>
      <pc:sldChg chg="del">
        <pc:chgData name="Jim Fleming" userId="161791bae1afb603" providerId="LiveId" clId="{2CCB9CA5-06B1-F54A-AC44-97F919F458DE}" dt="2023-11-19T01:50:55.533" v="253" actId="2696"/>
        <pc:sldMkLst>
          <pc:docMk/>
          <pc:sldMk cId="3051952489" sldId="633"/>
        </pc:sldMkLst>
      </pc:sldChg>
      <pc:sldChg chg="add ord">
        <pc:chgData name="Jim Fleming" userId="161791bae1afb603" providerId="LiveId" clId="{2CCB9CA5-06B1-F54A-AC44-97F919F458DE}" dt="2023-11-19T01:51:33.569" v="261" actId="20578"/>
        <pc:sldMkLst>
          <pc:docMk/>
          <pc:sldMk cId="4110602741" sldId="634"/>
        </pc:sldMkLst>
      </pc:sldChg>
      <pc:sldChg chg="add ord replId">
        <pc:chgData name="Jim Fleming" userId="161791bae1afb603" providerId="LiveId" clId="{2CCB9CA5-06B1-F54A-AC44-97F919F458DE}" dt="2023-11-19T01:51:36.073" v="262" actId="20578"/>
        <pc:sldMkLst>
          <pc:docMk/>
          <pc:sldMk cId="3340674930" sldId="635"/>
        </pc:sldMkLst>
      </pc:sldChg>
      <pc:sldChg chg="add del replId">
        <pc:chgData name="Jim Fleming" userId="161791bae1afb603" providerId="LiveId" clId="{2CCB9CA5-06B1-F54A-AC44-97F919F458DE}" dt="2023-11-19T01:51:38.081" v="263" actId="2696"/>
        <pc:sldMkLst>
          <pc:docMk/>
          <pc:sldMk cId="1718557187" sldId="636"/>
        </pc:sldMkLst>
      </pc:sldChg>
    </pc:docChg>
  </pc:docChgLst>
  <pc:docChgLst>
    <pc:chgData name="Jim Fleming" userId="161791bae1afb603" providerId="LiveId" clId="{48CBC288-51B3-364D-9747-A4CC70871B3F}"/>
    <pc:docChg chg="custSel addSld delSld modSld sldOrd">
      <pc:chgData name="Jim Fleming" userId="161791bae1afb603" providerId="LiveId" clId="{48CBC288-51B3-364D-9747-A4CC70871B3F}" dt="2024-05-26T01:19:50.330" v="223" actId="1076"/>
      <pc:docMkLst>
        <pc:docMk/>
      </pc:docMkLst>
      <pc:sldChg chg="modSp add del mod">
        <pc:chgData name="Jim Fleming" userId="161791bae1afb603" providerId="LiveId" clId="{48CBC288-51B3-364D-9747-A4CC70871B3F}" dt="2024-05-26T01:13:18.139" v="201" actId="2696"/>
        <pc:sldMkLst>
          <pc:docMk/>
          <pc:sldMk cId="1831061731" sldId="667"/>
        </pc:sldMkLst>
      </pc:sldChg>
      <pc:sldChg chg="del">
        <pc:chgData name="Jim Fleming" userId="161791bae1afb603" providerId="LiveId" clId="{48CBC288-51B3-364D-9747-A4CC70871B3F}" dt="2024-05-26T01:03:41.598" v="11" actId="2696"/>
        <pc:sldMkLst>
          <pc:docMk/>
          <pc:sldMk cId="2704939232" sldId="667"/>
        </pc:sldMkLst>
      </pc:sldChg>
      <pc:sldChg chg="del">
        <pc:chgData name="Jim Fleming" userId="161791bae1afb603" providerId="LiveId" clId="{48CBC288-51B3-364D-9747-A4CC70871B3F}" dt="2024-05-26T01:03:42.394" v="12" actId="2696"/>
        <pc:sldMkLst>
          <pc:docMk/>
          <pc:sldMk cId="64275505" sldId="668"/>
        </pc:sldMkLst>
      </pc:sldChg>
      <pc:sldChg chg="add ord">
        <pc:chgData name="Jim Fleming" userId="161791bae1afb603" providerId="LiveId" clId="{48CBC288-51B3-364D-9747-A4CC70871B3F}" dt="2024-05-26T01:04:58.481" v="43" actId="20578"/>
        <pc:sldMkLst>
          <pc:docMk/>
          <pc:sldMk cId="2569864307" sldId="668"/>
        </pc:sldMkLst>
      </pc:sldChg>
      <pc:sldChg chg="add">
        <pc:chgData name="Jim Fleming" userId="161791bae1afb603" providerId="LiveId" clId="{48CBC288-51B3-364D-9747-A4CC70871B3F}" dt="2024-05-26T01:05:00.802" v="44" actId="2890"/>
        <pc:sldMkLst>
          <pc:docMk/>
          <pc:sldMk cId="205480391" sldId="669"/>
        </pc:sldMkLst>
      </pc:sldChg>
      <pc:sldChg chg="add del">
        <pc:chgData name="Jim Fleming" userId="161791bae1afb603" providerId="LiveId" clId="{48CBC288-51B3-364D-9747-A4CC70871B3F}" dt="2024-05-26T01:12:46.573" v="195" actId="2696"/>
        <pc:sldMkLst>
          <pc:docMk/>
          <pc:sldMk cId="86797194" sldId="670"/>
        </pc:sldMkLst>
      </pc:sldChg>
      <pc:sldChg chg="del">
        <pc:chgData name="Jim Fleming" userId="161791bae1afb603" providerId="LiveId" clId="{48CBC288-51B3-364D-9747-A4CC70871B3F}" dt="2024-05-26T01:03:43.980" v="14" actId="2696"/>
        <pc:sldMkLst>
          <pc:docMk/>
          <pc:sldMk cId="3356246067" sldId="670"/>
        </pc:sldMkLst>
      </pc:sldChg>
      <pc:sldChg chg="del">
        <pc:chgData name="Jim Fleming" userId="161791bae1afb603" providerId="LiveId" clId="{48CBC288-51B3-364D-9747-A4CC70871B3F}" dt="2024-05-26T01:03:46.125" v="17" actId="2696"/>
        <pc:sldMkLst>
          <pc:docMk/>
          <pc:sldMk cId="2723734467" sldId="671"/>
        </pc:sldMkLst>
      </pc:sldChg>
      <pc:sldChg chg="add replId">
        <pc:chgData name="Jim Fleming" userId="161791bae1afb603" providerId="LiveId" clId="{48CBC288-51B3-364D-9747-A4CC70871B3F}" dt="2024-05-26T01:05:03.070" v="45" actId="2890"/>
        <pc:sldMkLst>
          <pc:docMk/>
          <pc:sldMk cId="3667789722" sldId="671"/>
        </pc:sldMkLst>
      </pc:sldChg>
      <pc:sldChg chg="del">
        <pc:chgData name="Jim Fleming" userId="161791bae1afb603" providerId="LiveId" clId="{48CBC288-51B3-364D-9747-A4CC70871B3F}" dt="2024-05-26T01:03:44.352" v="15" actId="2696"/>
        <pc:sldMkLst>
          <pc:docMk/>
          <pc:sldMk cId="1258714442" sldId="672"/>
        </pc:sldMkLst>
      </pc:sldChg>
      <pc:sldChg chg="modSp add mod ord modShow">
        <pc:chgData name="Jim Fleming" userId="161791bae1afb603" providerId="LiveId" clId="{48CBC288-51B3-364D-9747-A4CC70871B3F}" dt="2024-05-26T01:06:51.293" v="135" actId="114"/>
        <pc:sldMkLst>
          <pc:docMk/>
          <pc:sldMk cId="2578345272" sldId="672"/>
        </pc:sldMkLst>
      </pc:sldChg>
      <pc:sldChg chg="modSp new mod modAnim">
        <pc:chgData name="Jim Fleming" userId="161791bae1afb603" providerId="LiveId" clId="{48CBC288-51B3-364D-9747-A4CC70871B3F}" dt="2024-05-26T01:12:28.673" v="194" actId="20577"/>
        <pc:sldMkLst>
          <pc:docMk/>
          <pc:sldMk cId="1596062981" sldId="673"/>
        </pc:sldMkLst>
      </pc:sldChg>
      <pc:sldChg chg="del">
        <pc:chgData name="Jim Fleming" userId="161791bae1afb603" providerId="LiveId" clId="{48CBC288-51B3-364D-9747-A4CC70871B3F}" dt="2024-05-26T01:03:43.582" v="13" actId="2696"/>
        <pc:sldMkLst>
          <pc:docMk/>
          <pc:sldMk cId="3431888848" sldId="673"/>
        </pc:sldMkLst>
      </pc:sldChg>
      <pc:sldChg chg="del">
        <pc:chgData name="Jim Fleming" userId="161791bae1afb603" providerId="LiveId" clId="{48CBC288-51B3-364D-9747-A4CC70871B3F}" dt="2024-05-26T01:03:47.620" v="18" actId="2696"/>
        <pc:sldMkLst>
          <pc:docMk/>
          <pc:sldMk cId="399964751" sldId="674"/>
        </pc:sldMkLst>
      </pc:sldChg>
      <pc:sldChg chg="del">
        <pc:chgData name="Jim Fleming" userId="161791bae1afb603" providerId="LiveId" clId="{48CBC288-51B3-364D-9747-A4CC70871B3F}" dt="2024-05-26T01:03:53.315" v="21" actId="2696"/>
        <pc:sldMkLst>
          <pc:docMk/>
          <pc:sldMk cId="500004458" sldId="675"/>
        </pc:sldMkLst>
      </pc:sldChg>
      <pc:sldChg chg="del">
        <pc:chgData name="Jim Fleming" userId="161791bae1afb603" providerId="LiveId" clId="{48CBC288-51B3-364D-9747-A4CC70871B3F}" dt="2024-05-26T01:03:49.163" v="19" actId="2696"/>
        <pc:sldMkLst>
          <pc:docMk/>
          <pc:sldMk cId="2314463" sldId="676"/>
        </pc:sldMkLst>
      </pc:sldChg>
      <pc:sldChg chg="del">
        <pc:chgData name="Jim Fleming" userId="161791bae1afb603" providerId="LiveId" clId="{48CBC288-51B3-364D-9747-A4CC70871B3F}" dt="2024-05-26T01:03:50.841" v="20" actId="2696"/>
        <pc:sldMkLst>
          <pc:docMk/>
          <pc:sldMk cId="1724877568" sldId="677"/>
        </pc:sldMkLst>
      </pc:sldChg>
      <pc:sldChg chg="del">
        <pc:chgData name="Jim Fleming" userId="161791bae1afb603" providerId="LiveId" clId="{48CBC288-51B3-364D-9747-A4CC70871B3F}" dt="2024-05-26T01:03:40.575" v="10" actId="2696"/>
        <pc:sldMkLst>
          <pc:docMk/>
          <pc:sldMk cId="405626330" sldId="678"/>
        </pc:sldMkLst>
      </pc:sldChg>
      <pc:sldChg chg="del">
        <pc:chgData name="Jim Fleming" userId="161791bae1afb603" providerId="LiveId" clId="{48CBC288-51B3-364D-9747-A4CC70871B3F}" dt="2024-05-26T01:03:45.299" v="16" actId="2696"/>
        <pc:sldMkLst>
          <pc:docMk/>
          <pc:sldMk cId="1553816269" sldId="679"/>
        </pc:sldMkLst>
      </pc:sldChg>
    </pc:docChg>
  </pc:docChgLst>
  <pc:docChgLst>
    <pc:chgData name="Jim Fleming" userId="161791bae1afb603" providerId="LiveId" clId="{F1406E39-4216-A844-9E62-27B6EB760552}"/>
    <pc:docChg chg="custSel addSld delSld modSld sldOrd">
      <pc:chgData name="Jim Fleming" userId="161791bae1afb603" providerId="LiveId" clId="{F1406E39-4216-A844-9E62-27B6EB760552}" dt="2024-04-13T20:04:26.692" v="46" actId="20577"/>
      <pc:docMkLst>
        <pc:docMk/>
      </pc:docMkLst>
      <pc:sldChg chg="modSp del mod">
        <pc:chgData name="Jim Fleming" userId="161791bae1afb603" providerId="LiveId" clId="{F1406E39-4216-A844-9E62-27B6EB760552}" dt="2024-04-13T20:04:20.681" v="42" actId="2696"/>
        <pc:sldMkLst>
          <pc:docMk/>
          <pc:sldMk cId="887492974" sldId="650"/>
        </pc:sldMkLst>
      </pc:sldChg>
      <pc:sldChg chg="del">
        <pc:chgData name="Jim Fleming" userId="161791bae1afb603" providerId="LiveId" clId="{F1406E39-4216-A844-9E62-27B6EB760552}" dt="2024-04-13T20:02:48.592" v="11" actId="2696"/>
        <pc:sldMkLst>
          <pc:docMk/>
          <pc:sldMk cId="1893060685" sldId="651"/>
        </pc:sldMkLst>
      </pc:sldChg>
      <pc:sldChg chg="del">
        <pc:chgData name="Jim Fleming" userId="161791bae1afb603" providerId="LiveId" clId="{F1406E39-4216-A844-9E62-27B6EB760552}" dt="2024-04-13T20:02:49.340" v="12" actId="2696"/>
        <pc:sldMkLst>
          <pc:docMk/>
          <pc:sldMk cId="1319887713" sldId="652"/>
        </pc:sldMkLst>
      </pc:sldChg>
      <pc:sldChg chg="del">
        <pc:chgData name="Jim Fleming" userId="161791bae1afb603" providerId="LiveId" clId="{F1406E39-4216-A844-9E62-27B6EB760552}" dt="2024-04-13T20:02:49.963" v="13" actId="2696"/>
        <pc:sldMkLst>
          <pc:docMk/>
          <pc:sldMk cId="2019081038" sldId="653"/>
        </pc:sldMkLst>
      </pc:sldChg>
      <pc:sldChg chg="del">
        <pc:chgData name="Jim Fleming" userId="161791bae1afb603" providerId="LiveId" clId="{F1406E39-4216-A844-9E62-27B6EB760552}" dt="2024-04-13T20:03:01.572" v="21" actId="2696"/>
        <pc:sldMkLst>
          <pc:docMk/>
          <pc:sldMk cId="2010290823" sldId="654"/>
        </pc:sldMkLst>
      </pc:sldChg>
      <pc:sldChg chg="del">
        <pc:chgData name="Jim Fleming" userId="161791bae1afb603" providerId="LiveId" clId="{F1406E39-4216-A844-9E62-27B6EB760552}" dt="2024-04-13T20:03:00.800" v="20" actId="2696"/>
        <pc:sldMkLst>
          <pc:docMk/>
          <pc:sldMk cId="3046280562" sldId="655"/>
        </pc:sldMkLst>
      </pc:sldChg>
      <pc:sldChg chg="del">
        <pc:chgData name="Jim Fleming" userId="161791bae1afb603" providerId="LiveId" clId="{F1406E39-4216-A844-9E62-27B6EB760552}" dt="2024-04-13T20:03:02.923" v="23" actId="2696"/>
        <pc:sldMkLst>
          <pc:docMk/>
          <pc:sldMk cId="256004381" sldId="657"/>
        </pc:sldMkLst>
      </pc:sldChg>
      <pc:sldChg chg="del">
        <pc:chgData name="Jim Fleming" userId="161791bae1afb603" providerId="LiveId" clId="{F1406E39-4216-A844-9E62-27B6EB760552}" dt="2024-04-13T20:03:04.107" v="24" actId="2696"/>
        <pc:sldMkLst>
          <pc:docMk/>
          <pc:sldMk cId="3818423525" sldId="658"/>
        </pc:sldMkLst>
      </pc:sldChg>
      <pc:sldChg chg="del">
        <pc:chgData name="Jim Fleming" userId="161791bae1afb603" providerId="LiveId" clId="{F1406E39-4216-A844-9E62-27B6EB760552}" dt="2024-04-13T20:03:02.311" v="22" actId="2696"/>
        <pc:sldMkLst>
          <pc:docMk/>
          <pc:sldMk cId="2473011032" sldId="659"/>
        </pc:sldMkLst>
      </pc:sldChg>
      <pc:sldChg chg="del">
        <pc:chgData name="Jim Fleming" userId="161791bae1afb603" providerId="LiveId" clId="{F1406E39-4216-A844-9E62-27B6EB760552}" dt="2024-04-13T20:02:56.817" v="15" actId="2696"/>
        <pc:sldMkLst>
          <pc:docMk/>
          <pc:sldMk cId="884655386" sldId="661"/>
        </pc:sldMkLst>
      </pc:sldChg>
      <pc:sldChg chg="del">
        <pc:chgData name="Jim Fleming" userId="161791bae1afb603" providerId="LiveId" clId="{F1406E39-4216-A844-9E62-27B6EB760552}" dt="2024-04-13T20:02:57.665" v="16" actId="2696"/>
        <pc:sldMkLst>
          <pc:docMk/>
          <pc:sldMk cId="249418309" sldId="662"/>
        </pc:sldMkLst>
      </pc:sldChg>
      <pc:sldChg chg="del">
        <pc:chgData name="Jim Fleming" userId="161791bae1afb603" providerId="LiveId" clId="{F1406E39-4216-A844-9E62-27B6EB760552}" dt="2024-04-13T20:02:58.239" v="17" actId="2696"/>
        <pc:sldMkLst>
          <pc:docMk/>
          <pc:sldMk cId="3866069180" sldId="663"/>
        </pc:sldMkLst>
      </pc:sldChg>
      <pc:sldChg chg="del">
        <pc:chgData name="Jim Fleming" userId="161791bae1afb603" providerId="LiveId" clId="{F1406E39-4216-A844-9E62-27B6EB760552}" dt="2024-04-13T20:02:58.690" v="18" actId="2696"/>
        <pc:sldMkLst>
          <pc:docMk/>
          <pc:sldMk cId="2791199589" sldId="664"/>
        </pc:sldMkLst>
      </pc:sldChg>
      <pc:sldChg chg="del">
        <pc:chgData name="Jim Fleming" userId="161791bae1afb603" providerId="LiveId" clId="{F1406E39-4216-A844-9E62-27B6EB760552}" dt="2024-04-13T20:02:59.088" v="19" actId="2696"/>
        <pc:sldMkLst>
          <pc:docMk/>
          <pc:sldMk cId="3496782901" sldId="665"/>
        </pc:sldMkLst>
      </pc:sldChg>
      <pc:sldChg chg="add">
        <pc:chgData name="Jim Fleming" userId="161791bae1afb603" providerId="LiveId" clId="{F1406E39-4216-A844-9E62-27B6EB760552}" dt="2024-04-13T20:03:07.503" v="25" actId="2890"/>
        <pc:sldMkLst>
          <pc:docMk/>
          <pc:sldMk cId="2286776840" sldId="667"/>
        </pc:sldMkLst>
      </pc:sldChg>
      <pc:sldChg chg="add ord">
        <pc:chgData name="Jim Fleming" userId="161791bae1afb603" providerId="LiveId" clId="{F1406E39-4216-A844-9E62-27B6EB760552}" dt="2024-04-13T20:03:57.104" v="39" actId="20578"/>
        <pc:sldMkLst>
          <pc:docMk/>
          <pc:sldMk cId="1375405513" sldId="668"/>
        </pc:sldMkLst>
      </pc:sldChg>
      <pc:sldChg chg="modSp add mod ord modShow">
        <pc:chgData name="Jim Fleming" userId="161791bae1afb603" providerId="LiveId" clId="{F1406E39-4216-A844-9E62-27B6EB760552}" dt="2024-04-13T20:04:26.692" v="46" actId="20577"/>
        <pc:sldMkLst>
          <pc:docMk/>
          <pc:sldMk cId="3922902544" sldId="669"/>
        </pc:sldMkLst>
      </pc:sldChg>
    </pc:docChg>
  </pc:docChgLst>
  <pc:docChgLst>
    <pc:chgData name="Jim Fleming" userId="161791bae1afb603" providerId="LiveId" clId="{49E31616-DD14-BC4E-B4B6-ADC723DD19E3}"/>
    <pc:docChg chg="addSld modSld sldOrd">
      <pc:chgData name="Jim Fleming" userId="161791bae1afb603" providerId="LiveId" clId="{49E31616-DD14-BC4E-B4B6-ADC723DD19E3}" dt="2024-06-15T15:14:15.335" v="30" actId="207"/>
      <pc:docMkLst>
        <pc:docMk/>
      </pc:docMkLst>
      <pc:sldChg chg="add">
        <pc:chgData name="Jim Fleming" userId="161791bae1afb603" providerId="LiveId" clId="{49E31616-DD14-BC4E-B4B6-ADC723DD19E3}" dt="2024-06-15T15:13:24.190" v="0" actId="2890"/>
        <pc:sldMkLst>
          <pc:docMk/>
          <pc:sldMk cId="669599798" sldId="685"/>
        </pc:sldMkLst>
      </pc:sldChg>
      <pc:sldChg chg="modSp add mod ord">
        <pc:chgData name="Jim Fleming" userId="161791bae1afb603" providerId="LiveId" clId="{49E31616-DD14-BC4E-B4B6-ADC723DD19E3}" dt="2024-06-15T15:14:15.335" v="30" actId="207"/>
        <pc:sldMkLst>
          <pc:docMk/>
          <pc:sldMk cId="1796571891" sldId="686"/>
        </pc:sldMkLst>
      </pc:sldChg>
    </pc:docChg>
  </pc:docChgLst>
  <pc:docChgLst>
    <pc:chgData name="Jim Fleming" userId="161791bae1afb603" providerId="LiveId" clId="{6AB46019-F259-7B42-8FD8-591E1E26A880}"/>
    <pc:docChg chg="undo custSel addSld delSld modSld sldOrd">
      <pc:chgData name="Jim Fleming" userId="161791bae1afb603" providerId="LiveId" clId="{6AB46019-F259-7B42-8FD8-591E1E26A880}" dt="2024-02-17T17:10:27.007" v="489"/>
      <pc:docMkLst>
        <pc:docMk/>
      </pc:docMkLst>
      <pc:sldChg chg="del">
        <pc:chgData name="Jim Fleming" userId="161791bae1afb603" providerId="LiveId" clId="{6AB46019-F259-7B42-8FD8-591E1E26A880}" dt="2024-02-17T16:16:41.259" v="11" actId="2696"/>
        <pc:sldMkLst>
          <pc:docMk/>
          <pc:sldMk cId="1321751761" sldId="491"/>
        </pc:sldMkLst>
      </pc:sldChg>
      <pc:sldChg chg="del">
        <pc:chgData name="Jim Fleming" userId="161791bae1afb603" providerId="LiveId" clId="{6AB46019-F259-7B42-8FD8-591E1E26A880}" dt="2024-02-17T16:16:41.933" v="12" actId="2696"/>
        <pc:sldMkLst>
          <pc:docMk/>
          <pc:sldMk cId="1424495844" sldId="556"/>
        </pc:sldMkLst>
      </pc:sldChg>
      <pc:sldChg chg="modSp mod">
        <pc:chgData name="Jim Fleming" userId="161791bae1afb603" providerId="LiveId" clId="{6AB46019-F259-7B42-8FD8-591E1E26A880}" dt="2024-02-17T16:17:17.231" v="24" actId="14100"/>
        <pc:sldMkLst>
          <pc:docMk/>
          <pc:sldMk cId="189513369" sldId="583"/>
        </pc:sldMkLst>
      </pc:sldChg>
      <pc:sldChg chg="modSp mod">
        <pc:chgData name="Jim Fleming" userId="161791bae1afb603" providerId="LiveId" clId="{6AB46019-F259-7B42-8FD8-591E1E26A880}" dt="2024-02-17T16:16:34.479" v="8" actId="20577"/>
        <pc:sldMkLst>
          <pc:docMk/>
          <pc:sldMk cId="111229696" sldId="648"/>
        </pc:sldMkLst>
      </pc:sldChg>
      <pc:sldChg chg="addSp delSp modSp add mod ord modShow">
        <pc:chgData name="Jim Fleming" userId="161791bae1afb603" providerId="LiveId" clId="{6AB46019-F259-7B42-8FD8-591E1E26A880}" dt="2024-02-17T17:02:17.672" v="441" actId="20577"/>
        <pc:sldMkLst>
          <pc:docMk/>
          <pc:sldMk cId="3074172924" sldId="649"/>
        </pc:sldMkLst>
      </pc:sldChg>
      <pc:sldChg chg="addSp modSp add mod">
        <pc:chgData name="Jim Fleming" userId="161791bae1afb603" providerId="LiveId" clId="{6AB46019-F259-7B42-8FD8-591E1E26A880}" dt="2024-02-17T17:02:24.666" v="443"/>
        <pc:sldMkLst>
          <pc:docMk/>
          <pc:sldMk cId="1602142597" sldId="650"/>
        </pc:sldMkLst>
      </pc:sldChg>
      <pc:sldChg chg="addSp delSp modSp add mod ord">
        <pc:chgData name="Jim Fleming" userId="161791bae1afb603" providerId="LiveId" clId="{6AB46019-F259-7B42-8FD8-591E1E26A880}" dt="2024-02-17T16:51:03.974" v="385" actId="20578"/>
        <pc:sldMkLst>
          <pc:docMk/>
          <pc:sldMk cId="393940001" sldId="651"/>
        </pc:sldMkLst>
      </pc:sldChg>
      <pc:sldChg chg="addSp modSp add">
        <pc:chgData name="Jim Fleming" userId="161791bae1afb603" providerId="LiveId" clId="{6AB46019-F259-7B42-8FD8-591E1E26A880}" dt="2024-02-17T17:02:23.040" v="442"/>
        <pc:sldMkLst>
          <pc:docMk/>
          <pc:sldMk cId="3793965937" sldId="652"/>
        </pc:sldMkLst>
      </pc:sldChg>
      <pc:sldChg chg="addSp delSp modSp add mod ord">
        <pc:chgData name="Jim Fleming" userId="161791bae1afb603" providerId="LiveId" clId="{6AB46019-F259-7B42-8FD8-591E1E26A880}" dt="2024-02-17T16:31:51.914" v="383" actId="207"/>
        <pc:sldMkLst>
          <pc:docMk/>
          <pc:sldMk cId="203799559" sldId="653"/>
        </pc:sldMkLst>
      </pc:sldChg>
      <pc:sldChg chg="del">
        <pc:chgData name="Jim Fleming" userId="161791bae1afb603" providerId="LiveId" clId="{6AB46019-F259-7B42-8FD8-591E1E26A880}" dt="2024-02-17T16:16:46.802" v="14" actId="2696"/>
        <pc:sldMkLst>
          <pc:docMk/>
          <pc:sldMk cId="3271848622" sldId="655"/>
        </pc:sldMkLst>
      </pc:sldChg>
      <pc:sldChg chg="del">
        <pc:chgData name="Jim Fleming" userId="161791bae1afb603" providerId="LiveId" clId="{6AB46019-F259-7B42-8FD8-591E1E26A880}" dt="2024-02-17T16:16:48.178" v="15" actId="2696"/>
        <pc:sldMkLst>
          <pc:docMk/>
          <pc:sldMk cId="1646452653" sldId="656"/>
        </pc:sldMkLst>
      </pc:sldChg>
      <pc:sldChg chg="del">
        <pc:chgData name="Jim Fleming" userId="161791bae1afb603" providerId="LiveId" clId="{6AB46019-F259-7B42-8FD8-591E1E26A880}" dt="2024-02-17T16:16:37.395" v="9" actId="2696"/>
        <pc:sldMkLst>
          <pc:docMk/>
          <pc:sldMk cId="4050988270" sldId="657"/>
        </pc:sldMkLst>
      </pc:sldChg>
      <pc:sldChg chg="del">
        <pc:chgData name="Jim Fleming" userId="161791bae1afb603" providerId="LiveId" clId="{6AB46019-F259-7B42-8FD8-591E1E26A880}" dt="2024-02-17T16:16:38.498" v="10" actId="2696"/>
        <pc:sldMkLst>
          <pc:docMk/>
          <pc:sldMk cId="1843317052" sldId="658"/>
        </pc:sldMkLst>
      </pc:sldChg>
      <pc:sldChg chg="del">
        <pc:chgData name="Jim Fleming" userId="161791bae1afb603" providerId="LiveId" clId="{6AB46019-F259-7B42-8FD8-591E1E26A880}" dt="2024-02-17T16:16:42.755" v="13" actId="2696"/>
        <pc:sldMkLst>
          <pc:docMk/>
          <pc:sldMk cId="1118561676" sldId="659"/>
        </pc:sldMkLst>
      </pc:sldChg>
      <pc:sldChg chg="add">
        <pc:chgData name="Jim Fleming" userId="161791bae1afb603" providerId="LiveId" clId="{6AB46019-F259-7B42-8FD8-591E1E26A880}" dt="2024-02-17T16:49:32.367" v="384"/>
        <pc:sldMkLst>
          <pc:docMk/>
          <pc:sldMk cId="947007242" sldId="680"/>
        </pc:sldMkLst>
      </pc:sldChg>
      <pc:sldChg chg="add ord">
        <pc:chgData name="Jim Fleming" userId="161791bae1afb603" providerId="LiveId" clId="{6AB46019-F259-7B42-8FD8-591E1E26A880}" dt="2024-02-17T16:52:01.902" v="387" actId="20578"/>
        <pc:sldMkLst>
          <pc:docMk/>
          <pc:sldMk cId="3971932133" sldId="681"/>
        </pc:sldMkLst>
      </pc:sldChg>
      <pc:sldChg chg="add ord">
        <pc:chgData name="Jim Fleming" userId="161791bae1afb603" providerId="LiveId" clId="{6AB46019-F259-7B42-8FD8-591E1E26A880}" dt="2024-02-17T16:52:06.218" v="389" actId="20578"/>
        <pc:sldMkLst>
          <pc:docMk/>
          <pc:sldMk cId="134997706" sldId="682"/>
        </pc:sldMkLst>
      </pc:sldChg>
      <pc:sldChg chg="addSp delSp modSp add mod ord">
        <pc:chgData name="Jim Fleming" userId="161791bae1afb603" providerId="LiveId" clId="{6AB46019-F259-7B42-8FD8-591E1E26A880}" dt="2024-02-17T17:02:49.803" v="466" actId="20577"/>
        <pc:sldMkLst>
          <pc:docMk/>
          <pc:sldMk cId="1454660632" sldId="683"/>
        </pc:sldMkLst>
      </pc:sldChg>
      <pc:sldChg chg="addSp delSp modSp add mod">
        <pc:chgData name="Jim Fleming" userId="161791bae1afb603" providerId="LiveId" clId="{6AB46019-F259-7B42-8FD8-591E1E26A880}" dt="2024-02-17T16:55:34.331" v="402" actId="1076"/>
        <pc:sldMkLst>
          <pc:docMk/>
          <pc:sldMk cId="2460760297" sldId="684"/>
        </pc:sldMkLst>
      </pc:sldChg>
      <pc:sldChg chg="addSp delSp add">
        <pc:chgData name="Jim Fleming" userId="161791bae1afb603" providerId="LiveId" clId="{6AB46019-F259-7B42-8FD8-591E1E26A880}" dt="2024-02-17T17:01:03.067" v="413"/>
        <pc:sldMkLst>
          <pc:docMk/>
          <pc:sldMk cId="1468327486" sldId="685"/>
        </pc:sldMkLst>
      </pc:sldChg>
      <pc:sldChg chg="modSp add">
        <pc:chgData name="Jim Fleming" userId="161791bae1afb603" providerId="LiveId" clId="{6AB46019-F259-7B42-8FD8-591E1E26A880}" dt="2024-02-17T17:09:09.919" v="474" actId="1076"/>
        <pc:sldMkLst>
          <pc:docMk/>
          <pc:sldMk cId="3399829410" sldId="686"/>
        </pc:sldMkLst>
      </pc:sldChg>
      <pc:sldChg chg="addSp modSp add mod modAnim">
        <pc:chgData name="Jim Fleming" userId="161791bae1afb603" providerId="LiveId" clId="{6AB46019-F259-7B42-8FD8-591E1E26A880}" dt="2024-02-17T17:10:27.007" v="489"/>
        <pc:sldMkLst>
          <pc:docMk/>
          <pc:sldMk cId="2757402413" sldId="687"/>
        </pc:sldMkLst>
      </pc:sldChg>
    </pc:docChg>
  </pc:docChgLst>
  <pc:docChgLst>
    <pc:chgData name="Jim Fleming" userId="161791bae1afb603" providerId="LiveId" clId="{B37E972D-F46F-4343-83CF-49BAD6DBA67D}"/>
    <pc:docChg chg="undo custSel addSld delSld modSld sldOrd">
      <pc:chgData name="Jim Fleming" userId="161791bae1afb603" providerId="LiveId" clId="{B37E972D-F46F-4343-83CF-49BAD6DBA67D}" dt="2024-11-24T00:34:16.581" v="1453" actId="2696"/>
      <pc:docMkLst>
        <pc:docMk/>
      </pc:docMkLst>
      <pc:sldChg chg="del">
        <pc:chgData name="Jim Fleming" userId="161791bae1afb603" providerId="LiveId" clId="{B37E972D-F46F-4343-83CF-49BAD6DBA67D}" dt="2024-11-23T14:20:55.858" v="6" actId="2696"/>
        <pc:sldMkLst>
          <pc:docMk/>
          <pc:sldMk cId="3544828559" sldId="467"/>
        </pc:sldMkLst>
      </pc:sldChg>
      <pc:sldChg chg="del">
        <pc:chgData name="Jim Fleming" userId="161791bae1afb603" providerId="LiveId" clId="{B37E972D-F46F-4343-83CF-49BAD6DBA67D}" dt="2024-11-23T17:00:45.607" v="1154" actId="2696"/>
        <pc:sldMkLst>
          <pc:docMk/>
          <pc:sldMk cId="3243089493" sldId="678"/>
        </pc:sldMkLst>
      </pc:sldChg>
      <pc:sldChg chg="modSp mod ord">
        <pc:chgData name="Jim Fleming" userId="161791bae1afb603" providerId="LiveId" clId="{B37E972D-F46F-4343-83CF-49BAD6DBA67D}" dt="2024-11-23T16:27:20.237" v="1054" actId="20578"/>
        <pc:sldMkLst>
          <pc:docMk/>
          <pc:sldMk cId="126713534" sldId="700"/>
        </pc:sldMkLst>
        <pc:spChg chg="mod">
          <ac:chgData name="Jim Fleming" userId="161791bae1afb603" providerId="LiveId" clId="{B37E972D-F46F-4343-83CF-49BAD6DBA67D}" dt="2024-11-23T14:21:36.111" v="56" actId="20577"/>
          <ac:spMkLst>
            <pc:docMk/>
            <pc:sldMk cId="126713534" sldId="700"/>
            <ac:spMk id="2" creationId="{3BA8D878-8891-0353-6452-A16572F59C55}"/>
          </ac:spMkLst>
        </pc:spChg>
        <pc:spChg chg="mod">
          <ac:chgData name="Jim Fleming" userId="161791bae1afb603" providerId="LiveId" clId="{B37E972D-F46F-4343-83CF-49BAD6DBA67D}" dt="2024-11-23T14:21:48.083" v="58" actId="6549"/>
          <ac:spMkLst>
            <pc:docMk/>
            <pc:sldMk cId="126713534" sldId="700"/>
            <ac:spMk id="3" creationId="{D573F8F9-2B4E-97BE-CDAD-4178DA13B858}"/>
          </ac:spMkLst>
        </pc:spChg>
      </pc:sldChg>
      <pc:sldChg chg="addSp delSp modSp add mod ord delDesignElem">
        <pc:chgData name="Jim Fleming" userId="161791bae1afb603" providerId="LiveId" clId="{B37E972D-F46F-4343-83CF-49BAD6DBA67D}" dt="2024-11-24T00:24:58.027" v="1392" actId="20578"/>
        <pc:sldMkLst>
          <pc:docMk/>
          <pc:sldMk cId="2024863281" sldId="705"/>
        </pc:sldMkLst>
        <pc:spChg chg="mod">
          <ac:chgData name="Jim Fleming" userId="161791bae1afb603" providerId="LiveId" clId="{B37E972D-F46F-4343-83CF-49BAD6DBA67D}" dt="2024-11-23T16:52:54.611" v="1111" actId="20577"/>
          <ac:spMkLst>
            <pc:docMk/>
            <pc:sldMk cId="2024863281" sldId="705"/>
            <ac:spMk id="14" creationId="{23873CAD-40DD-277A-080F-A1D623A722A8}"/>
          </ac:spMkLst>
        </pc:spChg>
        <pc:cxnChg chg="del">
          <ac:chgData name="Jim Fleming" userId="161791bae1afb603" providerId="LiveId" clId="{B37E972D-F46F-4343-83CF-49BAD6DBA67D}" dt="2024-11-23T16:51:30.536" v="1081"/>
          <ac:cxnSpMkLst>
            <pc:docMk/>
            <pc:sldMk cId="2024863281" sldId="705"/>
            <ac:cxnSpMk id="2" creationId="{0AFD4A55-089E-30CB-ABA4-B3E246231472}"/>
          </ac:cxnSpMkLst>
        </pc:cxnChg>
        <pc:cxnChg chg="add mod">
          <ac:chgData name="Jim Fleming" userId="161791bae1afb603" providerId="LiveId" clId="{B37E972D-F46F-4343-83CF-49BAD6DBA67D}" dt="2024-11-23T17:02:38.900" v="1162"/>
          <ac:cxnSpMkLst>
            <pc:docMk/>
            <pc:sldMk cId="2024863281" sldId="705"/>
            <ac:cxnSpMk id="3" creationId="{A0B1222B-EC71-804D-4A28-4674FA0824E0}"/>
          </ac:cxnSpMkLst>
        </pc:cxnChg>
      </pc:sldChg>
      <pc:sldChg chg="modSp mod">
        <pc:chgData name="Jim Fleming" userId="161791bae1afb603" providerId="LiveId" clId="{B37E972D-F46F-4343-83CF-49BAD6DBA67D}" dt="2024-11-23T14:21:25.460" v="50" actId="20577"/>
        <pc:sldMkLst>
          <pc:docMk/>
          <pc:sldMk cId="3252432145" sldId="726"/>
        </pc:sldMkLst>
        <pc:spChg chg="mod">
          <ac:chgData name="Jim Fleming" userId="161791bae1afb603" providerId="LiveId" clId="{B37E972D-F46F-4343-83CF-49BAD6DBA67D}" dt="2024-11-23T14:21:25.460" v="50" actId="20577"/>
          <ac:spMkLst>
            <pc:docMk/>
            <pc:sldMk cId="3252432145" sldId="726"/>
            <ac:spMk id="2" creationId="{E5217548-D016-2F74-9307-E0B5DDD82B5E}"/>
          </ac:spMkLst>
        </pc:spChg>
      </pc:sldChg>
      <pc:sldChg chg="del">
        <pc:chgData name="Jim Fleming" userId="161791bae1afb603" providerId="LiveId" clId="{B37E972D-F46F-4343-83CF-49BAD6DBA67D}" dt="2024-11-23T17:01:38.269" v="1155" actId="2696"/>
        <pc:sldMkLst>
          <pc:docMk/>
          <pc:sldMk cId="2474574291" sldId="730"/>
        </pc:sldMkLst>
      </pc:sldChg>
      <pc:sldChg chg="del">
        <pc:chgData name="Jim Fleming" userId="161791bae1afb603" providerId="LiveId" clId="{B37E972D-F46F-4343-83CF-49BAD6DBA67D}" dt="2024-11-23T17:01:38.962" v="1156" actId="2696"/>
        <pc:sldMkLst>
          <pc:docMk/>
          <pc:sldMk cId="2954139850" sldId="737"/>
        </pc:sldMkLst>
      </pc:sldChg>
      <pc:sldChg chg="del">
        <pc:chgData name="Jim Fleming" userId="161791bae1afb603" providerId="LiveId" clId="{B37E972D-F46F-4343-83CF-49BAD6DBA67D}" dt="2024-11-23T17:00:44.735" v="1153" actId="2696"/>
        <pc:sldMkLst>
          <pc:docMk/>
          <pc:sldMk cId="3723775209" sldId="738"/>
        </pc:sldMkLst>
      </pc:sldChg>
      <pc:sldChg chg="del">
        <pc:chgData name="Jim Fleming" userId="161791bae1afb603" providerId="LiveId" clId="{B37E972D-F46F-4343-83CF-49BAD6DBA67D}" dt="2024-11-23T17:01:41.672" v="1157" actId="2696"/>
        <pc:sldMkLst>
          <pc:docMk/>
          <pc:sldMk cId="165167477" sldId="739"/>
        </pc:sldMkLst>
      </pc:sldChg>
      <pc:sldChg chg="modSp mod ord">
        <pc:chgData name="Jim Fleming" userId="161791bae1afb603" providerId="LiveId" clId="{B37E972D-F46F-4343-83CF-49BAD6DBA67D}" dt="2024-11-23T17:08:19.905" v="1386" actId="20578"/>
        <pc:sldMkLst>
          <pc:docMk/>
          <pc:sldMk cId="3864253014" sldId="740"/>
        </pc:sldMkLst>
        <pc:spChg chg="mod">
          <ac:chgData name="Jim Fleming" userId="161791bae1afb603" providerId="LiveId" clId="{B37E972D-F46F-4343-83CF-49BAD6DBA67D}" dt="2024-11-23T17:07:12.338" v="1311" actId="20577"/>
          <ac:spMkLst>
            <pc:docMk/>
            <pc:sldMk cId="3864253014" sldId="740"/>
            <ac:spMk id="14" creationId="{9A7638B5-8496-914B-BEE3-150FC4DF9F9A}"/>
          </ac:spMkLst>
        </pc:spChg>
      </pc:sldChg>
      <pc:sldChg chg="del">
        <pc:chgData name="Jim Fleming" userId="161791bae1afb603" providerId="LiveId" clId="{B37E972D-F46F-4343-83CF-49BAD6DBA67D}" dt="2024-11-23T16:53:12.988" v="1112" actId="2696"/>
        <pc:sldMkLst>
          <pc:docMk/>
          <pc:sldMk cId="3810478082" sldId="741"/>
        </pc:sldMkLst>
      </pc:sldChg>
      <pc:sldChg chg="modSp mod">
        <pc:chgData name="Jim Fleming" userId="161791bae1afb603" providerId="LiveId" clId="{B37E972D-F46F-4343-83CF-49BAD6DBA67D}" dt="2024-11-23T14:20:46.305" v="5" actId="20577"/>
        <pc:sldMkLst>
          <pc:docMk/>
          <pc:sldMk cId="2148017563" sldId="742"/>
        </pc:sldMkLst>
        <pc:spChg chg="mod">
          <ac:chgData name="Jim Fleming" userId="161791bae1afb603" providerId="LiveId" clId="{B37E972D-F46F-4343-83CF-49BAD6DBA67D}" dt="2024-11-23T14:20:46.305" v="5" actId="20577"/>
          <ac:spMkLst>
            <pc:docMk/>
            <pc:sldMk cId="2148017563" sldId="742"/>
            <ac:spMk id="2" creationId="{47A6F206-4C99-B80E-9148-6E3AEE6812AC}"/>
          </ac:spMkLst>
        </pc:spChg>
      </pc:sldChg>
      <pc:sldChg chg="del">
        <pc:chgData name="Jim Fleming" userId="161791bae1afb603" providerId="LiveId" clId="{B37E972D-F46F-4343-83CF-49BAD6DBA67D}" dt="2024-11-23T14:20:59.642" v="10" actId="2696"/>
        <pc:sldMkLst>
          <pc:docMk/>
          <pc:sldMk cId="1857979932" sldId="743"/>
        </pc:sldMkLst>
      </pc:sldChg>
      <pc:sldChg chg="modSp add del mod">
        <pc:chgData name="Jim Fleming" userId="161791bae1afb603" providerId="LiveId" clId="{B37E972D-F46F-4343-83CF-49BAD6DBA67D}" dt="2024-11-23T14:22:38.521" v="94" actId="2696"/>
        <pc:sldMkLst>
          <pc:docMk/>
          <pc:sldMk cId="2105739371" sldId="743"/>
        </pc:sldMkLst>
        <pc:spChg chg="mod">
          <ac:chgData name="Jim Fleming" userId="161791bae1afb603" providerId="LiveId" clId="{B37E972D-F46F-4343-83CF-49BAD6DBA67D}" dt="2024-11-23T14:22:15.157" v="89" actId="20577"/>
          <ac:spMkLst>
            <pc:docMk/>
            <pc:sldMk cId="2105739371" sldId="743"/>
            <ac:spMk id="2" creationId="{1F8C9895-C1CC-3DFB-8978-EF98A368AABB}"/>
          </ac:spMkLst>
        </pc:spChg>
      </pc:sldChg>
      <pc:sldChg chg="addSp delSp modSp add mod ord modShow chgLayout">
        <pc:chgData name="Jim Fleming" userId="161791bae1afb603" providerId="LiveId" clId="{B37E972D-F46F-4343-83CF-49BAD6DBA67D}" dt="2024-11-23T17:04:56.021" v="1171" actId="20578"/>
        <pc:sldMkLst>
          <pc:docMk/>
          <pc:sldMk cId="187273621" sldId="744"/>
        </pc:sldMkLst>
        <pc:spChg chg="mod ord">
          <ac:chgData name="Jim Fleming" userId="161791bae1afb603" providerId="LiveId" clId="{B37E972D-F46F-4343-83CF-49BAD6DBA67D}" dt="2024-11-23T14:23:58.558" v="187" actId="700"/>
          <ac:spMkLst>
            <pc:docMk/>
            <pc:sldMk cId="187273621" sldId="744"/>
            <ac:spMk id="2" creationId="{CFF5624B-75E7-B072-F6C1-C6A93D58CD13}"/>
          </ac:spMkLst>
        </pc:spChg>
        <pc:spChg chg="add del mod ord">
          <ac:chgData name="Jim Fleming" userId="161791bae1afb603" providerId="LiveId" clId="{B37E972D-F46F-4343-83CF-49BAD6DBA67D}" dt="2024-11-23T14:24:10.976" v="188" actId="3680"/>
          <ac:spMkLst>
            <pc:docMk/>
            <pc:sldMk cId="187273621" sldId="744"/>
            <ac:spMk id="3" creationId="{04B524ED-E66F-9E09-DB6A-DEFBB7C74D0D}"/>
          </ac:spMkLst>
        </pc:spChg>
        <pc:spChg chg="del">
          <ac:chgData name="Jim Fleming" userId="161791bae1afb603" providerId="LiveId" clId="{B37E972D-F46F-4343-83CF-49BAD6DBA67D}" dt="2024-11-23T14:23:04.621" v="118" actId="478"/>
          <ac:spMkLst>
            <pc:docMk/>
            <pc:sldMk cId="187273621" sldId="744"/>
            <ac:spMk id="9" creationId="{62F21FC8-5649-B44B-2980-2ADE90631452}"/>
          </ac:spMkLst>
        </pc:spChg>
        <pc:graphicFrameChg chg="add mod ord modGraphic">
          <ac:chgData name="Jim Fleming" userId="161791bae1afb603" providerId="LiveId" clId="{B37E972D-F46F-4343-83CF-49BAD6DBA67D}" dt="2024-11-23T14:28:00.490" v="365" actId="207"/>
          <ac:graphicFrameMkLst>
            <pc:docMk/>
            <pc:sldMk cId="187273621" sldId="744"/>
            <ac:graphicFrameMk id="4" creationId="{E0069C45-F467-708B-D32F-5DAE38668B80}"/>
          </ac:graphicFrameMkLst>
        </pc:graphicFrameChg>
        <pc:picChg chg="del">
          <ac:chgData name="Jim Fleming" userId="161791bae1afb603" providerId="LiveId" clId="{B37E972D-F46F-4343-83CF-49BAD6DBA67D}" dt="2024-11-23T14:23:07.959" v="119" actId="478"/>
          <ac:picMkLst>
            <pc:docMk/>
            <pc:sldMk cId="187273621" sldId="744"/>
            <ac:picMk id="7" creationId="{7565B2BF-894D-4B2D-7606-018041555F34}"/>
          </ac:picMkLst>
        </pc:picChg>
      </pc:sldChg>
      <pc:sldChg chg="del">
        <pc:chgData name="Jim Fleming" userId="161791bae1afb603" providerId="LiveId" clId="{B37E972D-F46F-4343-83CF-49BAD6DBA67D}" dt="2024-11-23T14:20:56.745" v="7" actId="2696"/>
        <pc:sldMkLst>
          <pc:docMk/>
          <pc:sldMk cId="1423945184" sldId="744"/>
        </pc:sldMkLst>
      </pc:sldChg>
      <pc:sldChg chg="del">
        <pc:chgData name="Jim Fleming" userId="161791bae1afb603" providerId="LiveId" clId="{B37E972D-F46F-4343-83CF-49BAD6DBA67D}" dt="2024-11-23T14:20:58.489" v="9" actId="2696"/>
        <pc:sldMkLst>
          <pc:docMk/>
          <pc:sldMk cId="768244459" sldId="745"/>
        </pc:sldMkLst>
      </pc:sldChg>
      <pc:sldChg chg="addSp delSp modSp add mod ord modAnim">
        <pc:chgData name="Jim Fleming" userId="161791bae1afb603" providerId="LiveId" clId="{B37E972D-F46F-4343-83CF-49BAD6DBA67D}" dt="2024-11-24T00:31:29.642" v="1450" actId="20578"/>
        <pc:sldMkLst>
          <pc:docMk/>
          <pc:sldMk cId="1032684810" sldId="745"/>
        </pc:sldMkLst>
        <pc:spChg chg="del mod">
          <ac:chgData name="Jim Fleming" userId="161791bae1afb603" providerId="LiveId" clId="{B37E972D-F46F-4343-83CF-49BAD6DBA67D}" dt="2024-11-23T14:49:12.062" v="490" actId="478"/>
          <ac:spMkLst>
            <pc:docMk/>
            <pc:sldMk cId="1032684810" sldId="745"/>
            <ac:spMk id="2" creationId="{B283ABFB-E004-5107-D7E0-8652092BA4B4}"/>
          </ac:spMkLst>
        </pc:spChg>
        <pc:spChg chg="add del mod">
          <ac:chgData name="Jim Fleming" userId="161791bae1afb603" providerId="LiveId" clId="{B37E972D-F46F-4343-83CF-49BAD6DBA67D}" dt="2024-11-23T14:46:10.684" v="409" actId="1032"/>
          <ac:spMkLst>
            <pc:docMk/>
            <pc:sldMk cId="1032684810" sldId="745"/>
            <ac:spMk id="6" creationId="{6CE416CC-5406-D7D9-2747-1B09845416C1}"/>
          </ac:spMkLst>
        </pc:spChg>
        <pc:spChg chg="add del mod">
          <ac:chgData name="Jim Fleming" userId="161791bae1afb603" providerId="LiveId" clId="{B37E972D-F46F-4343-83CF-49BAD6DBA67D}" dt="2024-11-23T14:48:14.577" v="462" actId="1032"/>
          <ac:spMkLst>
            <pc:docMk/>
            <pc:sldMk cId="1032684810" sldId="745"/>
            <ac:spMk id="9" creationId="{5EA2E9DA-9784-6F1E-9961-A5D88E6E2C5E}"/>
          </ac:spMkLst>
        </pc:spChg>
        <pc:spChg chg="add del mod">
          <ac:chgData name="Jim Fleming" userId="161791bae1afb603" providerId="LiveId" clId="{B37E972D-F46F-4343-83CF-49BAD6DBA67D}" dt="2024-11-23T14:48:30.956" v="487" actId="478"/>
          <ac:spMkLst>
            <pc:docMk/>
            <pc:sldMk cId="1032684810" sldId="745"/>
            <ac:spMk id="10" creationId="{3090E51D-FEF9-46B2-3C8A-C5B3CE03C2E3}"/>
          </ac:spMkLst>
        </pc:spChg>
        <pc:spChg chg="add del mod">
          <ac:chgData name="Jim Fleming" userId="161791bae1afb603" providerId="LiveId" clId="{B37E972D-F46F-4343-83CF-49BAD6DBA67D}" dt="2024-11-23T14:49:13.083" v="491" actId="478"/>
          <ac:spMkLst>
            <pc:docMk/>
            <pc:sldMk cId="1032684810" sldId="745"/>
            <ac:spMk id="13" creationId="{D36EB27A-9D7A-1629-6F3D-946F6B2521AE}"/>
          </ac:spMkLst>
        </pc:spChg>
        <pc:spChg chg="add mod">
          <ac:chgData name="Jim Fleming" userId="161791bae1afb603" providerId="LiveId" clId="{B37E972D-F46F-4343-83CF-49BAD6DBA67D}" dt="2024-11-23T14:49:43.506" v="497"/>
          <ac:spMkLst>
            <pc:docMk/>
            <pc:sldMk cId="1032684810" sldId="745"/>
            <ac:spMk id="15" creationId="{8E594A2F-614C-5E61-E90A-B528A2FEAAC7}"/>
          </ac:spMkLst>
        </pc:spChg>
        <pc:spChg chg="add mod">
          <ac:chgData name="Jim Fleming" userId="161791bae1afb603" providerId="LiveId" clId="{B37E972D-F46F-4343-83CF-49BAD6DBA67D}" dt="2024-11-23T14:49:46.451" v="502" actId="20577"/>
          <ac:spMkLst>
            <pc:docMk/>
            <pc:sldMk cId="1032684810" sldId="745"/>
            <ac:spMk id="16" creationId="{D3CB36AD-3F33-A257-E5AD-C97A1E954501}"/>
          </ac:spMkLst>
        </pc:spChg>
        <pc:spChg chg="add mod">
          <ac:chgData name="Jim Fleming" userId="161791bae1afb603" providerId="LiveId" clId="{B37E972D-F46F-4343-83CF-49BAD6DBA67D}" dt="2024-11-23T14:52:37.283" v="571" actId="1076"/>
          <ac:spMkLst>
            <pc:docMk/>
            <pc:sldMk cId="1032684810" sldId="745"/>
            <ac:spMk id="19" creationId="{64350CAD-FA22-9CA0-822B-D7D2CC096E5E}"/>
          </ac:spMkLst>
        </pc:spChg>
        <pc:spChg chg="add del mod">
          <ac:chgData name="Jim Fleming" userId="161791bae1afb603" providerId="LiveId" clId="{B37E972D-F46F-4343-83CF-49BAD6DBA67D}" dt="2024-11-23T14:51:14.266" v="519" actId="478"/>
          <ac:spMkLst>
            <pc:docMk/>
            <pc:sldMk cId="1032684810" sldId="745"/>
            <ac:spMk id="21" creationId="{18F48CC9-40B4-C9E8-EB15-F3F101FC4309}"/>
          </ac:spMkLst>
        </pc:spChg>
        <pc:spChg chg="add mod">
          <ac:chgData name="Jim Fleming" userId="161791bae1afb603" providerId="LiveId" clId="{B37E972D-F46F-4343-83CF-49BAD6DBA67D}" dt="2024-11-23T14:53:32.642" v="588" actId="1076"/>
          <ac:spMkLst>
            <pc:docMk/>
            <pc:sldMk cId="1032684810" sldId="745"/>
            <ac:spMk id="22" creationId="{35261218-BC08-E896-32F9-ECBCFAEBF589}"/>
          </ac:spMkLst>
        </pc:spChg>
        <pc:spChg chg="add mod">
          <ac:chgData name="Jim Fleming" userId="161791bae1afb603" providerId="LiveId" clId="{B37E972D-F46F-4343-83CF-49BAD6DBA67D}" dt="2024-11-23T14:51:43.601" v="548" actId="20577"/>
          <ac:spMkLst>
            <pc:docMk/>
            <pc:sldMk cId="1032684810" sldId="745"/>
            <ac:spMk id="23" creationId="{36E63FDE-2AEE-059B-D3EF-57DE1CF3ADB1}"/>
          </ac:spMkLst>
        </pc:spChg>
        <pc:spChg chg="add mod">
          <ac:chgData name="Jim Fleming" userId="161791bae1afb603" providerId="LiveId" clId="{B37E972D-F46F-4343-83CF-49BAD6DBA67D}" dt="2024-11-23T14:51:51.722" v="558" actId="20577"/>
          <ac:spMkLst>
            <pc:docMk/>
            <pc:sldMk cId="1032684810" sldId="745"/>
            <ac:spMk id="24" creationId="{BA502F74-80AA-FBDC-0D4A-5238B7293B9A}"/>
          </ac:spMkLst>
        </pc:spChg>
        <pc:spChg chg="add mod">
          <ac:chgData name="Jim Fleming" userId="161791bae1afb603" providerId="LiveId" clId="{B37E972D-F46F-4343-83CF-49BAD6DBA67D}" dt="2024-11-23T14:52:33.346" v="570" actId="1076"/>
          <ac:spMkLst>
            <pc:docMk/>
            <pc:sldMk cId="1032684810" sldId="745"/>
            <ac:spMk id="25" creationId="{E5F8E219-C612-D29E-EBD4-E4C03BF2EF37}"/>
          </ac:spMkLst>
        </pc:spChg>
        <pc:spChg chg="add mod">
          <ac:chgData name="Jim Fleming" userId="161791bae1afb603" providerId="LiveId" clId="{B37E972D-F46F-4343-83CF-49BAD6DBA67D}" dt="2024-11-23T14:53:09.057" v="583" actId="1076"/>
          <ac:spMkLst>
            <pc:docMk/>
            <pc:sldMk cId="1032684810" sldId="745"/>
            <ac:spMk id="26" creationId="{05FE0949-7079-5B72-4302-EE24F2C0549F}"/>
          </ac:spMkLst>
        </pc:spChg>
        <pc:spChg chg="add del mod">
          <ac:chgData name="Jim Fleming" userId="161791bae1afb603" providerId="LiveId" clId="{B37E972D-F46F-4343-83CF-49BAD6DBA67D}" dt="2024-11-23T14:53:10.629" v="585"/>
          <ac:spMkLst>
            <pc:docMk/>
            <pc:sldMk cId="1032684810" sldId="745"/>
            <ac:spMk id="27" creationId="{2DB63CDA-DD27-D796-DD1D-C7D487159A4D}"/>
          </ac:spMkLst>
        </pc:spChg>
        <pc:spChg chg="add mod">
          <ac:chgData name="Jim Fleming" userId="161791bae1afb603" providerId="LiveId" clId="{B37E972D-F46F-4343-83CF-49BAD6DBA67D}" dt="2024-11-23T14:53:44.426" v="595" actId="1076"/>
          <ac:spMkLst>
            <pc:docMk/>
            <pc:sldMk cId="1032684810" sldId="745"/>
            <ac:spMk id="28" creationId="{278A7657-71C1-C28E-2B7A-9B32BAB30CD1}"/>
          </ac:spMkLst>
        </pc:spChg>
        <pc:spChg chg="add mod">
          <ac:chgData name="Jim Fleming" userId="161791bae1afb603" providerId="LiveId" clId="{B37E972D-F46F-4343-83CF-49BAD6DBA67D}" dt="2024-11-23T14:57:29.279" v="655" actId="1076"/>
          <ac:spMkLst>
            <pc:docMk/>
            <pc:sldMk cId="1032684810" sldId="745"/>
            <ac:spMk id="41" creationId="{FF18A914-AEDD-00FB-75AF-A7EA0A9BD9D3}"/>
          </ac:spMkLst>
        </pc:spChg>
        <pc:grpChg chg="add del mod">
          <ac:chgData name="Jim Fleming" userId="161791bae1afb603" providerId="LiveId" clId="{B37E972D-F46F-4343-83CF-49BAD6DBA67D}" dt="2024-11-23T14:51:15.338" v="520" actId="478"/>
          <ac:grpSpMkLst>
            <pc:docMk/>
            <pc:sldMk cId="1032684810" sldId="745"/>
            <ac:grpSpMk id="14" creationId="{61EE0580-BF00-956A-FD18-C77342B401D9}"/>
          </ac:grpSpMkLst>
        </pc:grpChg>
        <pc:graphicFrameChg chg="del modGraphic">
          <ac:chgData name="Jim Fleming" userId="161791bae1afb603" providerId="LiveId" clId="{B37E972D-F46F-4343-83CF-49BAD6DBA67D}" dt="2024-11-23T14:45:35.747" v="368" actId="478"/>
          <ac:graphicFrameMkLst>
            <pc:docMk/>
            <pc:sldMk cId="1032684810" sldId="745"/>
            <ac:graphicFrameMk id="4" creationId="{3B0A4F03-39EA-A366-A8A6-179B2823C762}"/>
          </ac:graphicFrameMkLst>
        </pc:graphicFrameChg>
        <pc:graphicFrameChg chg="add del mod modGraphic">
          <ac:chgData name="Jim Fleming" userId="161791bae1afb603" providerId="LiveId" clId="{B37E972D-F46F-4343-83CF-49BAD6DBA67D}" dt="2024-11-23T14:47:15.701" v="456" actId="478"/>
          <ac:graphicFrameMkLst>
            <pc:docMk/>
            <pc:sldMk cId="1032684810" sldId="745"/>
            <ac:graphicFrameMk id="7" creationId="{7D7B3BF0-1E3B-8919-235A-3EDB56374A86}"/>
          </ac:graphicFrameMkLst>
        </pc:graphicFrameChg>
        <pc:graphicFrameChg chg="add del mod modGraphic">
          <ac:chgData name="Jim Fleming" userId="161791bae1afb603" providerId="LiveId" clId="{B37E972D-F46F-4343-83CF-49BAD6DBA67D}" dt="2024-11-23T14:51:12.396" v="518" actId="478"/>
          <ac:graphicFrameMkLst>
            <pc:docMk/>
            <pc:sldMk cId="1032684810" sldId="745"/>
            <ac:graphicFrameMk id="11" creationId="{83ACAC9A-65D7-08CC-0D6B-1001E89146D6}"/>
          </ac:graphicFrameMkLst>
        </pc:graphicFrameChg>
        <pc:picChg chg="del">
          <ac:chgData name="Jim Fleming" userId="161791bae1afb603" providerId="LiveId" clId="{B37E972D-F46F-4343-83CF-49BAD6DBA67D}" dt="2024-11-23T14:49:18.303" v="492" actId="478"/>
          <ac:picMkLst>
            <pc:docMk/>
            <pc:sldMk cId="1032684810" sldId="745"/>
            <ac:picMk id="5" creationId="{89E6DBE2-2C38-524E-73DB-7033E794736F}"/>
          </ac:picMkLst>
        </pc:picChg>
        <pc:cxnChg chg="add del">
          <ac:chgData name="Jim Fleming" userId="161791bae1afb603" providerId="LiveId" clId="{B37E972D-F46F-4343-83CF-49BAD6DBA67D}" dt="2024-11-23T14:50:42.417" v="510" actId="478"/>
          <ac:cxnSpMkLst>
            <pc:docMk/>
            <pc:sldMk cId="1032684810" sldId="745"/>
            <ac:cxnSpMk id="18" creationId="{334790CB-E4B4-E602-F66C-26CEC16F521F}"/>
          </ac:cxnSpMkLst>
        </pc:cxnChg>
        <pc:cxnChg chg="add mod">
          <ac:chgData name="Jim Fleming" userId="161791bae1afb603" providerId="LiveId" clId="{B37E972D-F46F-4343-83CF-49BAD6DBA67D}" dt="2024-11-23T14:56:02.231" v="620" actId="692"/>
          <ac:cxnSpMkLst>
            <pc:docMk/>
            <pc:sldMk cId="1032684810" sldId="745"/>
            <ac:cxnSpMk id="30" creationId="{74FF0287-C384-8524-19A4-11DAF37BB9B2}"/>
          </ac:cxnSpMkLst>
        </pc:cxnChg>
        <pc:cxnChg chg="add mod">
          <ac:chgData name="Jim Fleming" userId="161791bae1afb603" providerId="LiveId" clId="{B37E972D-F46F-4343-83CF-49BAD6DBA67D}" dt="2024-11-23T14:55:51.153" v="616" actId="692"/>
          <ac:cxnSpMkLst>
            <pc:docMk/>
            <pc:sldMk cId="1032684810" sldId="745"/>
            <ac:cxnSpMk id="33" creationId="{F680E3B6-D11E-0C27-2B65-457F680AA6F3}"/>
          </ac:cxnSpMkLst>
        </pc:cxnChg>
        <pc:cxnChg chg="add mod">
          <ac:chgData name="Jim Fleming" userId="161791bae1afb603" providerId="LiveId" clId="{B37E972D-F46F-4343-83CF-49BAD6DBA67D}" dt="2024-11-23T14:55:54.671" v="617" actId="692"/>
          <ac:cxnSpMkLst>
            <pc:docMk/>
            <pc:sldMk cId="1032684810" sldId="745"/>
            <ac:cxnSpMk id="37" creationId="{F41B6D17-E63B-1397-E7A9-73A2369D664D}"/>
          </ac:cxnSpMkLst>
        </pc:cxnChg>
      </pc:sldChg>
      <pc:sldChg chg="add del">
        <pc:chgData name="Jim Fleming" userId="161791bae1afb603" providerId="LiveId" clId="{B37E972D-F46F-4343-83CF-49BAD6DBA67D}" dt="2024-11-23T14:22:35.887" v="93" actId="2696"/>
        <pc:sldMkLst>
          <pc:docMk/>
          <pc:sldMk cId="3062694854" sldId="745"/>
        </pc:sldMkLst>
      </pc:sldChg>
      <pc:sldChg chg="addSp modSp add mod ord chgLayout">
        <pc:chgData name="Jim Fleming" userId="161791bae1afb603" providerId="LiveId" clId="{B37E972D-F46F-4343-83CF-49BAD6DBA67D}" dt="2024-11-23T17:04:51.839" v="1170" actId="20578"/>
        <pc:sldMkLst>
          <pc:docMk/>
          <pc:sldMk cId="322534371" sldId="746"/>
        </pc:sldMkLst>
        <pc:spChg chg="mod ord">
          <ac:chgData name="Jim Fleming" userId="161791bae1afb603" providerId="LiveId" clId="{B37E972D-F46F-4343-83CF-49BAD6DBA67D}" dt="2024-11-23T16:12:13.125" v="690" actId="700"/>
          <ac:spMkLst>
            <pc:docMk/>
            <pc:sldMk cId="322534371" sldId="746"/>
            <ac:spMk id="2" creationId="{D63CB6B2-F904-1DEB-EA69-0A8E45D4D273}"/>
          </ac:spMkLst>
        </pc:spChg>
        <pc:spChg chg="add mod ord">
          <ac:chgData name="Jim Fleming" userId="161791bae1afb603" providerId="LiveId" clId="{B37E972D-F46F-4343-83CF-49BAD6DBA67D}" dt="2024-11-23T16:25:24.360" v="1026" actId="207"/>
          <ac:spMkLst>
            <pc:docMk/>
            <pc:sldMk cId="322534371" sldId="746"/>
            <ac:spMk id="3" creationId="{C1C42976-6EA5-E1FB-93F9-A6801F0621C5}"/>
          </ac:spMkLst>
        </pc:spChg>
      </pc:sldChg>
      <pc:sldChg chg="del">
        <pc:chgData name="Jim Fleming" userId="161791bae1afb603" providerId="LiveId" clId="{B37E972D-F46F-4343-83CF-49BAD6DBA67D}" dt="2024-11-23T14:20:57.553" v="8" actId="2696"/>
        <pc:sldMkLst>
          <pc:docMk/>
          <pc:sldMk cId="3069362677" sldId="746"/>
        </pc:sldMkLst>
      </pc:sldChg>
      <pc:sldChg chg="modSp add mod ord">
        <pc:chgData name="Jim Fleming" userId="161791bae1afb603" providerId="LiveId" clId="{B37E972D-F46F-4343-83CF-49BAD6DBA67D}" dt="2024-11-23T17:04:51.839" v="1170" actId="20578"/>
        <pc:sldMkLst>
          <pc:docMk/>
          <pc:sldMk cId="1475783776" sldId="747"/>
        </pc:sldMkLst>
        <pc:spChg chg="mod">
          <ac:chgData name="Jim Fleming" userId="161791bae1afb603" providerId="LiveId" clId="{B37E972D-F46F-4343-83CF-49BAD6DBA67D}" dt="2024-11-23T16:25:14.429" v="1025" actId="207"/>
          <ac:spMkLst>
            <pc:docMk/>
            <pc:sldMk cId="1475783776" sldId="747"/>
            <ac:spMk id="3" creationId="{9D2D7A14-FF4E-72BC-745B-484742A5D139}"/>
          </ac:spMkLst>
        </pc:spChg>
      </pc:sldChg>
      <pc:sldChg chg="del">
        <pc:chgData name="Jim Fleming" userId="161791bae1afb603" providerId="LiveId" clId="{B37E972D-F46F-4343-83CF-49BAD6DBA67D}" dt="2024-11-23T14:21:00.379" v="11" actId="2696"/>
        <pc:sldMkLst>
          <pc:docMk/>
          <pc:sldMk cId="1887227862" sldId="747"/>
        </pc:sldMkLst>
      </pc:sldChg>
      <pc:sldChg chg="modSp add mod ord">
        <pc:chgData name="Jim Fleming" userId="161791bae1afb603" providerId="LiveId" clId="{B37E972D-F46F-4343-83CF-49BAD6DBA67D}" dt="2024-11-23T17:04:51.839" v="1170" actId="20578"/>
        <pc:sldMkLst>
          <pc:docMk/>
          <pc:sldMk cId="382059372" sldId="748"/>
        </pc:sldMkLst>
        <pc:spChg chg="mod">
          <ac:chgData name="Jim Fleming" userId="161791bae1afb603" providerId="LiveId" clId="{B37E972D-F46F-4343-83CF-49BAD6DBA67D}" dt="2024-11-23T16:25:09.569" v="1024" actId="207"/>
          <ac:spMkLst>
            <pc:docMk/>
            <pc:sldMk cId="382059372" sldId="748"/>
            <ac:spMk id="3" creationId="{388E3693-02F5-7E49-F254-34C0C08DDBFD}"/>
          </ac:spMkLst>
        </pc:spChg>
      </pc:sldChg>
      <pc:sldChg chg="del">
        <pc:chgData name="Jim Fleming" userId="161791bae1afb603" providerId="LiveId" clId="{B37E972D-F46F-4343-83CF-49BAD6DBA67D}" dt="2024-11-23T14:21:01.618" v="12" actId="2696"/>
        <pc:sldMkLst>
          <pc:docMk/>
          <pc:sldMk cId="3999488395" sldId="748"/>
        </pc:sldMkLst>
      </pc:sldChg>
      <pc:sldChg chg="modSp add mod ord">
        <pc:chgData name="Jim Fleming" userId="161791bae1afb603" providerId="LiveId" clId="{B37E972D-F46F-4343-83CF-49BAD6DBA67D}" dt="2024-11-23T17:04:51.839" v="1170" actId="20578"/>
        <pc:sldMkLst>
          <pc:docMk/>
          <pc:sldMk cId="2459405847" sldId="749"/>
        </pc:sldMkLst>
        <pc:spChg chg="mod">
          <ac:chgData name="Jim Fleming" userId="161791bae1afb603" providerId="LiveId" clId="{B37E972D-F46F-4343-83CF-49BAD6DBA67D}" dt="2024-11-23T16:25:39.816" v="1027" actId="207"/>
          <ac:spMkLst>
            <pc:docMk/>
            <pc:sldMk cId="2459405847" sldId="749"/>
            <ac:spMk id="3" creationId="{4D674A2C-5C54-D9A0-F552-B7DA6B2B33EF}"/>
          </ac:spMkLst>
        </pc:spChg>
      </pc:sldChg>
      <pc:sldChg chg="modSp add del mod">
        <pc:chgData name="Jim Fleming" userId="161791bae1afb603" providerId="LiveId" clId="{B37E972D-F46F-4343-83CF-49BAD6DBA67D}" dt="2024-11-23T16:26:52.643" v="1028" actId="2696"/>
        <pc:sldMkLst>
          <pc:docMk/>
          <pc:sldMk cId="1322834060" sldId="750"/>
        </pc:sldMkLst>
        <pc:spChg chg="mod">
          <ac:chgData name="Jim Fleming" userId="161791bae1afb603" providerId="LiveId" clId="{B37E972D-F46F-4343-83CF-49BAD6DBA67D}" dt="2024-11-23T16:21:13.515" v="973" actId="20577"/>
          <ac:spMkLst>
            <pc:docMk/>
            <pc:sldMk cId="1322834060" sldId="750"/>
            <ac:spMk id="3" creationId="{D4A640D8-3169-47B8-C2C6-52395D01DA0C}"/>
          </ac:spMkLst>
        </pc:spChg>
      </pc:sldChg>
      <pc:sldChg chg="modSp add del mod">
        <pc:chgData name="Jim Fleming" userId="161791bae1afb603" providerId="LiveId" clId="{B37E972D-F46F-4343-83CF-49BAD6DBA67D}" dt="2024-11-23T16:20:41.896" v="929" actId="2696"/>
        <pc:sldMkLst>
          <pc:docMk/>
          <pc:sldMk cId="1695329485" sldId="750"/>
        </pc:sldMkLst>
        <pc:spChg chg="mod">
          <ac:chgData name="Jim Fleming" userId="161791bae1afb603" providerId="LiveId" clId="{B37E972D-F46F-4343-83CF-49BAD6DBA67D}" dt="2024-11-23T16:18:35.952" v="928" actId="14100"/>
          <ac:spMkLst>
            <pc:docMk/>
            <pc:sldMk cId="1695329485" sldId="750"/>
            <ac:spMk id="3" creationId="{FA203030-E88C-8A4B-650B-8EEF9B98E791}"/>
          </ac:spMkLst>
        </pc:spChg>
      </pc:sldChg>
      <pc:sldChg chg="addSp delSp modSp add mod ord">
        <pc:chgData name="Jim Fleming" userId="161791bae1afb603" providerId="LiveId" clId="{B37E972D-F46F-4343-83CF-49BAD6DBA67D}" dt="2024-11-23T17:04:51.839" v="1170" actId="20578"/>
        <pc:sldMkLst>
          <pc:docMk/>
          <pc:sldMk cId="2122245224" sldId="751"/>
        </pc:sldMkLst>
        <pc:spChg chg="mod">
          <ac:chgData name="Jim Fleming" userId="161791bae1afb603" providerId="LiveId" clId="{B37E972D-F46F-4343-83CF-49BAD6DBA67D}" dt="2024-11-23T16:27:04.657" v="1051" actId="113"/>
          <ac:spMkLst>
            <pc:docMk/>
            <pc:sldMk cId="2122245224" sldId="751"/>
            <ac:spMk id="14" creationId="{B5133927-33D0-ACE7-CEA0-C68B4FD570A5}"/>
          </ac:spMkLst>
        </pc:spChg>
        <pc:picChg chg="add mod">
          <ac:chgData name="Jim Fleming" userId="161791bae1afb603" providerId="LiveId" clId="{B37E972D-F46F-4343-83CF-49BAD6DBA67D}" dt="2024-11-23T16:23:58.278" v="1020" actId="1076"/>
          <ac:picMkLst>
            <pc:docMk/>
            <pc:sldMk cId="2122245224" sldId="751"/>
            <ac:picMk id="3" creationId="{DD9B1DEE-03A9-DBEF-DC09-631C78337C08}"/>
          </ac:picMkLst>
        </pc:picChg>
        <pc:picChg chg="del">
          <ac:chgData name="Jim Fleming" userId="161791bae1afb603" providerId="LiveId" clId="{B37E972D-F46F-4343-83CF-49BAD6DBA67D}" dt="2024-11-23T16:23:53.475" v="1019" actId="478"/>
          <ac:picMkLst>
            <pc:docMk/>
            <pc:sldMk cId="2122245224" sldId="751"/>
            <ac:picMk id="19458" creationId="{83D038AC-5CE0-98C9-609D-3B7CB856E6B0}"/>
          </ac:picMkLst>
        </pc:picChg>
      </pc:sldChg>
      <pc:sldChg chg="addSp delSp modSp add mod ord">
        <pc:chgData name="Jim Fleming" userId="161791bae1afb603" providerId="LiveId" clId="{B37E972D-F46F-4343-83CF-49BAD6DBA67D}" dt="2024-11-23T17:04:51.839" v="1170" actId="20578"/>
        <pc:sldMkLst>
          <pc:docMk/>
          <pc:sldMk cId="454296200" sldId="752"/>
        </pc:sldMkLst>
        <pc:spChg chg="mod">
          <ac:chgData name="Jim Fleming" userId="161791bae1afb603" providerId="LiveId" clId="{B37E972D-F46F-4343-83CF-49BAD6DBA67D}" dt="2024-11-23T16:27:12.401" v="1053" actId="6549"/>
          <ac:spMkLst>
            <pc:docMk/>
            <pc:sldMk cId="454296200" sldId="752"/>
            <ac:spMk id="14" creationId="{6D5CF261-1A2B-7923-D42A-6DB5F44A0AFE}"/>
          </ac:spMkLst>
        </pc:spChg>
        <pc:picChg chg="add mod">
          <ac:chgData name="Jim Fleming" userId="161791bae1afb603" providerId="LiveId" clId="{B37E972D-F46F-4343-83CF-49BAD6DBA67D}" dt="2024-11-23T16:24:01.152" v="1021"/>
          <ac:picMkLst>
            <pc:docMk/>
            <pc:sldMk cId="454296200" sldId="752"/>
            <ac:picMk id="3" creationId="{B946AFAD-5815-5565-6B1C-C9E21FEEE992}"/>
          </ac:picMkLst>
        </pc:picChg>
        <pc:picChg chg="add del mod">
          <ac:chgData name="Jim Fleming" userId="161791bae1afb603" providerId="LiveId" clId="{B37E972D-F46F-4343-83CF-49BAD6DBA67D}" dt="2024-11-23T16:24:03.275" v="1022" actId="478"/>
          <ac:picMkLst>
            <pc:docMk/>
            <pc:sldMk cId="454296200" sldId="752"/>
            <ac:picMk id="1026" creationId="{C7FDF707-539A-6663-5EAE-26CD8C819F5F}"/>
          </ac:picMkLst>
        </pc:picChg>
        <pc:picChg chg="del">
          <ac:chgData name="Jim Fleming" userId="161791bae1afb603" providerId="LiveId" clId="{B37E972D-F46F-4343-83CF-49BAD6DBA67D}" dt="2024-11-23T16:23:25.967" v="1009" actId="478"/>
          <ac:picMkLst>
            <pc:docMk/>
            <pc:sldMk cId="454296200" sldId="752"/>
            <ac:picMk id="19458" creationId="{0BBEE093-D834-351D-5134-B300556221FB}"/>
          </ac:picMkLst>
        </pc:picChg>
      </pc:sldChg>
      <pc:sldChg chg="add ord">
        <pc:chgData name="Jim Fleming" userId="161791bae1afb603" providerId="LiveId" clId="{B37E972D-F46F-4343-83CF-49BAD6DBA67D}" dt="2024-11-23T16:27:31.901" v="1056" actId="20578"/>
        <pc:sldMkLst>
          <pc:docMk/>
          <pc:sldMk cId="2412137207" sldId="753"/>
        </pc:sldMkLst>
      </pc:sldChg>
      <pc:sldChg chg="add del ord">
        <pc:chgData name="Jim Fleming" userId="161791bae1afb603" providerId="LiveId" clId="{B37E972D-F46F-4343-83CF-49BAD6DBA67D}" dt="2024-11-24T00:34:16.581" v="1453" actId="2696"/>
        <pc:sldMkLst>
          <pc:docMk/>
          <pc:sldMk cId="823941039" sldId="754"/>
        </pc:sldMkLst>
      </pc:sldChg>
      <pc:sldChg chg="modSp add mod ord modShow">
        <pc:chgData name="Jim Fleming" userId="161791bae1afb603" providerId="LiveId" clId="{B37E972D-F46F-4343-83CF-49BAD6DBA67D}" dt="2024-11-23T17:03:51.692" v="1167" actId="20578"/>
        <pc:sldMkLst>
          <pc:docMk/>
          <pc:sldMk cId="1736064859" sldId="755"/>
        </pc:sldMkLst>
        <pc:spChg chg="mod">
          <ac:chgData name="Jim Fleming" userId="161791bae1afb603" providerId="LiveId" clId="{B37E972D-F46F-4343-83CF-49BAD6DBA67D}" dt="2024-11-23T16:49:55.361" v="1076" actId="20577"/>
          <ac:spMkLst>
            <pc:docMk/>
            <pc:sldMk cId="1736064859" sldId="755"/>
            <ac:spMk id="3" creationId="{775855A7-AE3E-E48C-3C5E-43A72024DCEC}"/>
          </ac:spMkLst>
        </pc:spChg>
      </pc:sldChg>
      <pc:sldChg chg="add ord">
        <pc:chgData name="Jim Fleming" userId="161791bae1afb603" providerId="LiveId" clId="{B37E972D-F46F-4343-83CF-49BAD6DBA67D}" dt="2024-11-23T16:49:16.717" v="1062" actId="20578"/>
        <pc:sldMkLst>
          <pc:docMk/>
          <pc:sldMk cId="2762868831" sldId="756"/>
        </pc:sldMkLst>
      </pc:sldChg>
      <pc:sldChg chg="add del">
        <pc:chgData name="Jim Fleming" userId="161791bae1afb603" providerId="LiveId" clId="{B37E972D-F46F-4343-83CF-49BAD6DBA67D}" dt="2024-11-23T16:50:59.322" v="1079" actId="2696"/>
        <pc:sldMkLst>
          <pc:docMk/>
          <pc:sldMk cId="1172984145" sldId="757"/>
        </pc:sldMkLst>
      </pc:sldChg>
      <pc:sldChg chg="addSp modSp add mod ord modShow">
        <pc:chgData name="Jim Fleming" userId="161791bae1afb603" providerId="LiveId" clId="{B37E972D-F46F-4343-83CF-49BAD6DBA67D}" dt="2024-11-23T17:02:50.223" v="1163"/>
        <pc:sldMkLst>
          <pc:docMk/>
          <pc:sldMk cId="2273584828" sldId="757"/>
        </pc:sldMkLst>
        <pc:spChg chg="mod">
          <ac:chgData name="Jim Fleming" userId="161791bae1afb603" providerId="LiveId" clId="{B37E972D-F46F-4343-83CF-49BAD6DBA67D}" dt="2024-11-23T16:51:43.492" v="1089" actId="20577"/>
          <ac:spMkLst>
            <pc:docMk/>
            <pc:sldMk cId="2273584828" sldId="757"/>
            <ac:spMk id="14" creationId="{B2225760-86EC-25B5-BEB9-E4FABECD3290}"/>
          </ac:spMkLst>
        </pc:spChg>
        <pc:cxnChg chg="add mod">
          <ac:chgData name="Jim Fleming" userId="161791bae1afb603" providerId="LiveId" clId="{B37E972D-F46F-4343-83CF-49BAD6DBA67D}" dt="2024-11-23T17:02:50.223" v="1163"/>
          <ac:cxnSpMkLst>
            <pc:docMk/>
            <pc:sldMk cId="2273584828" sldId="757"/>
            <ac:cxnSpMk id="2" creationId="{D79CB7A3-599E-9B71-A4F0-F879D14A42CB}"/>
          </ac:cxnSpMkLst>
        </pc:cxnChg>
      </pc:sldChg>
      <pc:sldChg chg="modSp add mod ord">
        <pc:chgData name="Jim Fleming" userId="161791bae1afb603" providerId="LiveId" clId="{B37E972D-F46F-4343-83CF-49BAD6DBA67D}" dt="2024-11-23T16:53:25.999" v="1115"/>
        <pc:sldMkLst>
          <pc:docMk/>
          <pc:sldMk cId="3191402022" sldId="758"/>
        </pc:sldMkLst>
        <pc:spChg chg="mod">
          <ac:chgData name="Jim Fleming" userId="161791bae1afb603" providerId="LiveId" clId="{B37E972D-F46F-4343-83CF-49BAD6DBA67D}" dt="2024-11-23T16:53:25.999" v="1115"/>
          <ac:spMkLst>
            <pc:docMk/>
            <pc:sldMk cId="3191402022" sldId="758"/>
            <ac:spMk id="14" creationId="{2248150C-8FF7-6319-48B3-A57968CC50CE}"/>
          </ac:spMkLst>
        </pc:spChg>
      </pc:sldChg>
      <pc:sldChg chg="modSp add mod ord">
        <pc:chgData name="Jim Fleming" userId="161791bae1afb603" providerId="LiveId" clId="{B37E972D-F46F-4343-83CF-49BAD6DBA67D}" dt="2024-11-24T00:25:04.844" v="1393" actId="20578"/>
        <pc:sldMkLst>
          <pc:docMk/>
          <pc:sldMk cId="3255978673" sldId="759"/>
        </pc:sldMkLst>
        <pc:spChg chg="mod">
          <ac:chgData name="Jim Fleming" userId="161791bae1afb603" providerId="LiveId" clId="{B37E972D-F46F-4343-83CF-49BAD6DBA67D}" dt="2024-11-23T16:54:10.082" v="1117"/>
          <ac:spMkLst>
            <pc:docMk/>
            <pc:sldMk cId="3255978673" sldId="759"/>
            <ac:spMk id="14" creationId="{618FFA73-9FFD-0208-6D48-55ABF93D6A26}"/>
          </ac:spMkLst>
        </pc:spChg>
      </pc:sldChg>
      <pc:sldChg chg="addSp modSp add mod modShow">
        <pc:chgData name="Jim Fleming" userId="161791bae1afb603" providerId="LiveId" clId="{B37E972D-F46F-4343-83CF-49BAD6DBA67D}" dt="2024-11-23T17:02:53.129" v="1164"/>
        <pc:sldMkLst>
          <pc:docMk/>
          <pc:sldMk cId="3848641512" sldId="760"/>
        </pc:sldMkLst>
        <pc:spChg chg="mod">
          <ac:chgData name="Jim Fleming" userId="161791bae1afb603" providerId="LiveId" clId="{B37E972D-F46F-4343-83CF-49BAD6DBA67D}" dt="2024-11-23T16:56:19.635" v="1126" actId="20577"/>
          <ac:spMkLst>
            <pc:docMk/>
            <pc:sldMk cId="3848641512" sldId="760"/>
            <ac:spMk id="14" creationId="{5F776F3F-31E1-B7AA-5D11-1AB1A9490BFE}"/>
          </ac:spMkLst>
        </pc:spChg>
        <pc:cxnChg chg="add mod">
          <ac:chgData name="Jim Fleming" userId="161791bae1afb603" providerId="LiveId" clId="{B37E972D-F46F-4343-83CF-49BAD6DBA67D}" dt="2024-11-23T17:02:53.129" v="1164"/>
          <ac:cxnSpMkLst>
            <pc:docMk/>
            <pc:sldMk cId="3848641512" sldId="760"/>
            <ac:cxnSpMk id="2" creationId="{F1C1952C-CC0E-DD50-678B-4014D530AC17}"/>
          </ac:cxnSpMkLst>
        </pc:cxnChg>
      </pc:sldChg>
      <pc:sldChg chg="addSp delSp modSp add del mod ord modShow">
        <pc:chgData name="Jim Fleming" userId="161791bae1afb603" providerId="LiveId" clId="{B37E972D-F46F-4343-83CF-49BAD6DBA67D}" dt="2024-11-23T17:09:13.437" v="1388" actId="2696"/>
        <pc:sldMkLst>
          <pc:docMk/>
          <pc:sldMk cId="18880780" sldId="761"/>
        </pc:sldMkLst>
        <pc:spChg chg="add del mod">
          <ac:chgData name="Jim Fleming" userId="161791bae1afb603" providerId="LiveId" clId="{B37E972D-F46F-4343-83CF-49BAD6DBA67D}" dt="2024-11-23T16:57:00.310" v="1137" actId="478"/>
          <ac:spMkLst>
            <pc:docMk/>
            <pc:sldMk cId="18880780" sldId="761"/>
            <ac:spMk id="2" creationId="{8FA02D68-4512-E72D-10EE-7E7F2A6E5F50}"/>
          </ac:spMkLst>
        </pc:spChg>
        <pc:spChg chg="mod">
          <ac:chgData name="Jim Fleming" userId="161791bae1afb603" providerId="LiveId" clId="{B37E972D-F46F-4343-83CF-49BAD6DBA67D}" dt="2024-11-23T16:56:55.881" v="1135" actId="114"/>
          <ac:spMkLst>
            <pc:docMk/>
            <pc:sldMk cId="18880780" sldId="761"/>
            <ac:spMk id="14" creationId="{A923B65F-9625-F21A-E5EA-34CAE34E7624}"/>
          </ac:spMkLst>
        </pc:spChg>
        <pc:cxnChg chg="add mod">
          <ac:chgData name="Jim Fleming" userId="161791bae1afb603" providerId="LiveId" clId="{B37E972D-F46F-4343-83CF-49BAD6DBA67D}" dt="2024-11-23T17:02:37.066" v="1161"/>
          <ac:cxnSpMkLst>
            <pc:docMk/>
            <pc:sldMk cId="18880780" sldId="761"/>
            <ac:cxnSpMk id="3" creationId="{8C2627E6-F10C-861D-3C57-5AAB116CD76E}"/>
          </ac:cxnSpMkLst>
        </pc:cxnChg>
      </pc:sldChg>
      <pc:sldChg chg="modSp add mod ord modShow">
        <pc:chgData name="Jim Fleming" userId="161791bae1afb603" providerId="LiveId" clId="{B37E972D-F46F-4343-83CF-49BAD6DBA67D}" dt="2024-11-24T00:32:36.642" v="1452" actId="20578"/>
        <pc:sldMkLst>
          <pc:docMk/>
          <pc:sldMk cId="3298339714" sldId="762"/>
        </pc:sldMkLst>
        <pc:spChg chg="mod">
          <ac:chgData name="Jim Fleming" userId="161791bae1afb603" providerId="LiveId" clId="{B37E972D-F46F-4343-83CF-49BAD6DBA67D}" dt="2024-11-23T16:59:41.435" v="1152" actId="20577"/>
          <ac:spMkLst>
            <pc:docMk/>
            <pc:sldMk cId="3298339714" sldId="762"/>
            <ac:spMk id="14" creationId="{600634DC-7888-A111-ED00-C2DFEBE8B971}"/>
          </ac:spMkLst>
        </pc:spChg>
      </pc:sldChg>
      <pc:sldChg chg="modSp add mod ord">
        <pc:chgData name="Jim Fleming" userId="161791bae1afb603" providerId="LiveId" clId="{B37E972D-F46F-4343-83CF-49BAD6DBA67D}" dt="2024-11-24T00:25:22.665" v="1394" actId="20578"/>
        <pc:sldMkLst>
          <pc:docMk/>
          <pc:sldMk cId="1175258258" sldId="763"/>
        </pc:sldMkLst>
        <pc:spChg chg="mod">
          <ac:chgData name="Jim Fleming" userId="161791bae1afb603" providerId="LiveId" clId="{B37E972D-F46F-4343-83CF-49BAD6DBA67D}" dt="2024-11-23T16:59:00.176" v="1149" actId="20577"/>
          <ac:spMkLst>
            <pc:docMk/>
            <pc:sldMk cId="1175258258" sldId="763"/>
            <ac:spMk id="3" creationId="{FA75EA50-FA56-9AB7-7853-904967F6D528}"/>
          </ac:spMkLst>
        </pc:spChg>
      </pc:sldChg>
      <pc:sldChg chg="modSp add mod ord">
        <pc:chgData name="Jim Fleming" userId="161791bae1afb603" providerId="LiveId" clId="{B37E972D-F46F-4343-83CF-49BAD6DBA67D}" dt="2024-11-24T00:32:30.306" v="1451" actId="20578"/>
        <pc:sldMkLst>
          <pc:docMk/>
          <pc:sldMk cId="3367288232" sldId="764"/>
        </pc:sldMkLst>
        <pc:spChg chg="mod">
          <ac:chgData name="Jim Fleming" userId="161791bae1afb603" providerId="LiveId" clId="{B37E972D-F46F-4343-83CF-49BAD6DBA67D}" dt="2024-11-23T16:59:03.016" v="1150" actId="6549"/>
          <ac:spMkLst>
            <pc:docMk/>
            <pc:sldMk cId="3367288232" sldId="764"/>
            <ac:spMk id="3" creationId="{D32E9B11-FE3F-A460-1F27-5CEBF37716F4}"/>
          </ac:spMkLst>
        </pc:spChg>
      </pc:sldChg>
      <pc:sldChg chg="modSp add mod ord">
        <pc:chgData name="Jim Fleming" userId="161791bae1afb603" providerId="LiveId" clId="{B37E972D-F46F-4343-83CF-49BAD6DBA67D}" dt="2024-11-24T00:24:38.794" v="1391" actId="20578"/>
        <pc:sldMkLst>
          <pc:docMk/>
          <pc:sldMk cId="1791157963" sldId="765"/>
        </pc:sldMkLst>
        <pc:spChg chg="mod">
          <ac:chgData name="Jim Fleming" userId="161791bae1afb603" providerId="LiveId" clId="{B37E972D-F46F-4343-83CF-49BAD6DBA67D}" dt="2024-11-23T17:08:07.779" v="1385" actId="20577"/>
          <ac:spMkLst>
            <pc:docMk/>
            <pc:sldMk cId="1791157963" sldId="765"/>
            <ac:spMk id="14" creationId="{5EF49941-6758-B51F-77C4-B06E3783C05E}"/>
          </ac:spMkLst>
        </pc:spChg>
      </pc:sldChg>
      <pc:sldChg chg="add ord">
        <pc:chgData name="Jim Fleming" userId="161791bae1afb603" providerId="LiveId" clId="{B37E972D-F46F-4343-83CF-49BAD6DBA67D}" dt="2024-11-23T17:04:59.333" v="1172" actId="20578"/>
        <pc:sldMkLst>
          <pc:docMk/>
          <pc:sldMk cId="2866822545" sldId="766"/>
        </pc:sldMkLst>
      </pc:sldChg>
      <pc:sldChg chg="add ord">
        <pc:chgData name="Jim Fleming" userId="161791bae1afb603" providerId="LiveId" clId="{B37E972D-F46F-4343-83CF-49BAD6DBA67D}" dt="2024-11-23T17:04:20.134" v="1169" actId="20578"/>
        <pc:sldMkLst>
          <pc:docMk/>
          <pc:sldMk cId="311938553" sldId="767"/>
        </pc:sldMkLst>
      </pc:sldChg>
      <pc:sldChg chg="add ord">
        <pc:chgData name="Jim Fleming" userId="161791bae1afb603" providerId="LiveId" clId="{B37E972D-F46F-4343-83CF-49BAD6DBA67D}" dt="2024-11-24T00:31:22.315" v="1449" actId="20578"/>
        <pc:sldMkLst>
          <pc:docMk/>
          <pc:sldMk cId="483315978" sldId="768"/>
        </pc:sldMkLst>
      </pc:sldChg>
      <pc:sldChg chg="add ord">
        <pc:chgData name="Jim Fleming" userId="161791bae1afb603" providerId="LiveId" clId="{B37E972D-F46F-4343-83CF-49BAD6DBA67D}" dt="2024-11-23T17:05:16.390" v="1175" actId="20578"/>
        <pc:sldMkLst>
          <pc:docMk/>
          <pc:sldMk cId="363322372" sldId="769"/>
        </pc:sldMkLst>
      </pc:sldChg>
      <pc:sldChg chg="modSp add mod ord">
        <pc:chgData name="Jim Fleming" userId="161791bae1afb603" providerId="LiveId" clId="{B37E972D-F46F-4343-83CF-49BAD6DBA67D}" dt="2024-11-24T00:26:56.524" v="1411" actId="207"/>
        <pc:sldMkLst>
          <pc:docMk/>
          <pc:sldMk cId="3631196534" sldId="770"/>
        </pc:sldMkLst>
        <pc:spChg chg="mod">
          <ac:chgData name="Jim Fleming" userId="161791bae1afb603" providerId="LiveId" clId="{B37E972D-F46F-4343-83CF-49BAD6DBA67D}" dt="2024-11-24T00:26:37.690" v="1409" actId="20577"/>
          <ac:spMkLst>
            <pc:docMk/>
            <pc:sldMk cId="3631196534" sldId="770"/>
            <ac:spMk id="2" creationId="{0BC90BBE-C5A4-5B1D-494D-7E530F114350}"/>
          </ac:spMkLst>
        </pc:spChg>
        <pc:spChg chg="mod">
          <ac:chgData name="Jim Fleming" userId="161791bae1afb603" providerId="LiveId" clId="{B37E972D-F46F-4343-83CF-49BAD6DBA67D}" dt="2024-11-24T00:26:56.524" v="1411" actId="207"/>
          <ac:spMkLst>
            <pc:docMk/>
            <pc:sldMk cId="3631196534" sldId="770"/>
            <ac:spMk id="3" creationId="{041404AD-EDC4-2ED4-A873-1CD6CA3A7C43}"/>
          </ac:spMkLst>
        </pc:spChg>
      </pc:sldChg>
      <pc:sldChg chg="modSp add mod">
        <pc:chgData name="Jim Fleming" userId="161791bae1afb603" providerId="LiveId" clId="{B37E972D-F46F-4343-83CF-49BAD6DBA67D}" dt="2024-11-24T00:27:31.779" v="1432" actId="207"/>
        <pc:sldMkLst>
          <pc:docMk/>
          <pc:sldMk cId="2488790072" sldId="771"/>
        </pc:sldMkLst>
        <pc:spChg chg="mod">
          <ac:chgData name="Jim Fleming" userId="161791bae1afb603" providerId="LiveId" clId="{B37E972D-F46F-4343-83CF-49BAD6DBA67D}" dt="2024-11-24T00:27:19.909" v="1429" actId="20577"/>
          <ac:spMkLst>
            <pc:docMk/>
            <pc:sldMk cId="2488790072" sldId="771"/>
            <ac:spMk id="2" creationId="{D4616497-C4E2-D13F-994C-D3FFE0001665}"/>
          </ac:spMkLst>
        </pc:spChg>
        <pc:spChg chg="mod">
          <ac:chgData name="Jim Fleming" userId="161791bae1afb603" providerId="LiveId" clId="{B37E972D-F46F-4343-83CF-49BAD6DBA67D}" dt="2024-11-24T00:27:31.779" v="1432" actId="207"/>
          <ac:spMkLst>
            <pc:docMk/>
            <pc:sldMk cId="2488790072" sldId="771"/>
            <ac:spMk id="3" creationId="{3435CB91-D8E4-BA97-B982-3455530A7DF5}"/>
          </ac:spMkLst>
        </pc:spChg>
      </pc:sldChg>
      <pc:sldChg chg="modSp add mod">
        <pc:chgData name="Jim Fleming" userId="161791bae1afb603" providerId="LiveId" clId="{B37E972D-F46F-4343-83CF-49BAD6DBA67D}" dt="2024-11-24T00:28:03.121" v="1448" actId="6549"/>
        <pc:sldMkLst>
          <pc:docMk/>
          <pc:sldMk cId="3588474590" sldId="772"/>
        </pc:sldMkLst>
        <pc:spChg chg="mod">
          <ac:chgData name="Jim Fleming" userId="161791bae1afb603" providerId="LiveId" clId="{B37E972D-F46F-4343-83CF-49BAD6DBA67D}" dt="2024-11-24T00:27:42.544" v="1445" actId="20577"/>
          <ac:spMkLst>
            <pc:docMk/>
            <pc:sldMk cId="3588474590" sldId="772"/>
            <ac:spMk id="2" creationId="{55AD710C-AD31-DED5-94ED-2A0766C60C2D}"/>
          </ac:spMkLst>
        </pc:spChg>
        <pc:spChg chg="mod">
          <ac:chgData name="Jim Fleming" userId="161791bae1afb603" providerId="LiveId" clId="{B37E972D-F46F-4343-83CF-49BAD6DBA67D}" dt="2024-11-24T00:28:03.121" v="1448" actId="6549"/>
          <ac:spMkLst>
            <pc:docMk/>
            <pc:sldMk cId="3588474590" sldId="772"/>
            <ac:spMk id="3" creationId="{82F88AB0-FB0F-1401-48F7-EEBFAF8A7778}"/>
          </ac:spMkLst>
        </pc:spChg>
      </pc:sldChg>
    </pc:docChg>
  </pc:docChgLst>
  <pc:docChgLst>
    <pc:chgData name="Jim Fleming" userId="161791bae1afb603" providerId="LiveId" clId="{BFB23E44-EE21-864F-98E4-A791BFAF5068}"/>
    <pc:docChg chg="undo custSel addSld delSld modSld sldOrd">
      <pc:chgData name="Jim Fleming" userId="161791bae1afb603" providerId="LiveId" clId="{BFB23E44-EE21-864F-98E4-A791BFAF5068}" dt="2024-03-23T23:13:39.067" v="245" actId="179"/>
      <pc:docMkLst>
        <pc:docMk/>
      </pc:docMkLst>
      <pc:sldChg chg="modSp mod">
        <pc:chgData name="Jim Fleming" userId="161791bae1afb603" providerId="LiveId" clId="{BFB23E44-EE21-864F-98E4-A791BFAF5068}" dt="2024-03-23T21:26:06.945" v="33"/>
        <pc:sldMkLst>
          <pc:docMk/>
          <pc:sldMk cId="1520490589" sldId="468"/>
        </pc:sldMkLst>
      </pc:sldChg>
      <pc:sldChg chg="modSp del mod ord">
        <pc:chgData name="Jim Fleming" userId="161791bae1afb603" providerId="LiveId" clId="{BFB23E44-EE21-864F-98E4-A791BFAF5068}" dt="2024-03-23T23:13:34.451" v="244" actId="2696"/>
        <pc:sldMkLst>
          <pc:docMk/>
          <pc:sldMk cId="111229696" sldId="648"/>
        </pc:sldMkLst>
      </pc:sldChg>
      <pc:sldChg chg="del">
        <pc:chgData name="Jim Fleming" userId="161791bae1afb603" providerId="LiveId" clId="{BFB23E44-EE21-864F-98E4-A791BFAF5068}" dt="2024-03-23T21:25:49.215" v="27" actId="2696"/>
        <pc:sldMkLst>
          <pc:docMk/>
          <pc:sldMk cId="1704666994" sldId="649"/>
        </pc:sldMkLst>
      </pc:sldChg>
      <pc:sldChg chg="add del ord">
        <pc:chgData name="Jim Fleming" userId="161791bae1afb603" providerId="LiveId" clId="{BFB23E44-EE21-864F-98E4-A791BFAF5068}" dt="2024-03-23T21:26:47.535" v="38" actId="2696"/>
        <pc:sldMkLst>
          <pc:docMk/>
          <pc:sldMk cId="3690098682" sldId="649"/>
        </pc:sldMkLst>
      </pc:sldChg>
      <pc:sldChg chg="modSp add mod ord modShow">
        <pc:chgData name="Jim Fleming" userId="161791bae1afb603" providerId="LiveId" clId="{BFB23E44-EE21-864F-98E4-A791BFAF5068}" dt="2024-03-23T21:27:05.783" v="42" actId="20577"/>
        <pc:sldMkLst>
          <pc:docMk/>
          <pc:sldMk cId="887492974" sldId="650"/>
        </pc:sldMkLst>
      </pc:sldChg>
      <pc:sldChg chg="del">
        <pc:chgData name="Jim Fleming" userId="161791bae1afb603" providerId="LiveId" clId="{BFB23E44-EE21-864F-98E4-A791BFAF5068}" dt="2024-03-23T21:25:49.899" v="28" actId="2696"/>
        <pc:sldMkLst>
          <pc:docMk/>
          <pc:sldMk cId="1046897879" sldId="651"/>
        </pc:sldMkLst>
      </pc:sldChg>
      <pc:sldChg chg="addSp delSp modSp add mod">
        <pc:chgData name="Jim Fleming" userId="161791bae1afb603" providerId="LiveId" clId="{BFB23E44-EE21-864F-98E4-A791BFAF5068}" dt="2024-03-23T21:30:53.671" v="107"/>
        <pc:sldMkLst>
          <pc:docMk/>
          <pc:sldMk cId="1893060685" sldId="651"/>
        </pc:sldMkLst>
      </pc:sldChg>
      <pc:sldChg chg="modSp add mod ord modShow">
        <pc:chgData name="Jim Fleming" userId="161791bae1afb603" providerId="LiveId" clId="{BFB23E44-EE21-864F-98E4-A791BFAF5068}" dt="2024-03-23T23:12:32.145" v="213" actId="20577"/>
        <pc:sldMkLst>
          <pc:docMk/>
          <pc:sldMk cId="1319887713" sldId="652"/>
        </pc:sldMkLst>
      </pc:sldChg>
      <pc:sldChg chg="del">
        <pc:chgData name="Jim Fleming" userId="161791bae1afb603" providerId="LiveId" clId="{BFB23E44-EE21-864F-98E4-A791BFAF5068}" dt="2024-03-23T21:25:50.339" v="29" actId="2696"/>
        <pc:sldMkLst>
          <pc:docMk/>
          <pc:sldMk cId="2692242383" sldId="652"/>
        </pc:sldMkLst>
      </pc:sldChg>
      <pc:sldChg chg="modSp add mod">
        <pc:chgData name="Jim Fleming" userId="161791bae1afb603" providerId="LiveId" clId="{BFB23E44-EE21-864F-98E4-A791BFAF5068}" dt="2024-03-23T21:37:13.974" v="169" actId="14100"/>
        <pc:sldMkLst>
          <pc:docMk/>
          <pc:sldMk cId="2019081038" sldId="653"/>
        </pc:sldMkLst>
      </pc:sldChg>
      <pc:sldChg chg="del">
        <pc:chgData name="Jim Fleming" userId="161791bae1afb603" providerId="LiveId" clId="{BFB23E44-EE21-864F-98E4-A791BFAF5068}" dt="2024-03-23T21:25:50.754" v="30" actId="2696"/>
        <pc:sldMkLst>
          <pc:docMk/>
          <pc:sldMk cId="3922066305" sldId="653"/>
        </pc:sldMkLst>
      </pc:sldChg>
      <pc:sldChg chg="modSp add mod ord">
        <pc:chgData name="Jim Fleming" userId="161791bae1afb603" providerId="LiveId" clId="{BFB23E44-EE21-864F-98E4-A791BFAF5068}" dt="2024-03-23T21:36:15.923" v="135" actId="20578"/>
        <pc:sldMkLst>
          <pc:docMk/>
          <pc:sldMk cId="2010290823" sldId="654"/>
        </pc:sldMkLst>
      </pc:sldChg>
      <pc:sldChg chg="del">
        <pc:chgData name="Jim Fleming" userId="161791bae1afb603" providerId="LiveId" clId="{BFB23E44-EE21-864F-98E4-A791BFAF5068}" dt="2024-03-23T21:25:51.875" v="31" actId="2696"/>
        <pc:sldMkLst>
          <pc:docMk/>
          <pc:sldMk cId="3865378955" sldId="654"/>
        </pc:sldMkLst>
      </pc:sldChg>
      <pc:sldChg chg="add ord">
        <pc:chgData name="Jim Fleming" userId="161791bae1afb603" providerId="LiveId" clId="{BFB23E44-EE21-864F-98E4-A791BFAF5068}" dt="2024-03-23T21:36:21.881" v="137" actId="20578"/>
        <pc:sldMkLst>
          <pc:docMk/>
          <pc:sldMk cId="3046280562" sldId="655"/>
        </pc:sldMkLst>
      </pc:sldChg>
      <pc:sldChg chg="modSp add del mod ord">
        <pc:chgData name="Jim Fleming" userId="161791bae1afb603" providerId="LiveId" clId="{BFB23E44-EE21-864F-98E4-A791BFAF5068}" dt="2024-03-23T23:13:31.955" v="243" actId="2696"/>
        <pc:sldMkLst>
          <pc:docMk/>
          <pc:sldMk cId="1845522781" sldId="656"/>
        </pc:sldMkLst>
      </pc:sldChg>
      <pc:sldChg chg="modSp add mod">
        <pc:chgData name="Jim Fleming" userId="161791bae1afb603" providerId="LiveId" clId="{BFB23E44-EE21-864F-98E4-A791BFAF5068}" dt="2024-03-23T21:39:22.599" v="181" actId="20577"/>
        <pc:sldMkLst>
          <pc:docMk/>
          <pc:sldMk cId="256004381" sldId="657"/>
        </pc:sldMkLst>
      </pc:sldChg>
      <pc:sldChg chg="modSp add mod">
        <pc:chgData name="Jim Fleming" userId="161791bae1afb603" providerId="LiveId" clId="{BFB23E44-EE21-864F-98E4-A791BFAF5068}" dt="2024-03-23T21:39:26.007" v="182" actId="20577"/>
        <pc:sldMkLst>
          <pc:docMk/>
          <pc:sldMk cId="3818423525" sldId="658"/>
        </pc:sldMkLst>
      </pc:sldChg>
      <pc:sldChg chg="add ord">
        <pc:chgData name="Jim Fleming" userId="161791bae1afb603" providerId="LiveId" clId="{BFB23E44-EE21-864F-98E4-A791BFAF5068}" dt="2024-03-23T21:39:18.519" v="179" actId="20578"/>
        <pc:sldMkLst>
          <pc:docMk/>
          <pc:sldMk cId="2473011032" sldId="659"/>
        </pc:sldMkLst>
      </pc:sldChg>
      <pc:sldChg chg="add del ord">
        <pc:chgData name="Jim Fleming" userId="161791bae1afb603" providerId="LiveId" clId="{BFB23E44-EE21-864F-98E4-A791BFAF5068}" dt="2024-03-23T21:50:10.245" v="187" actId="2696"/>
        <pc:sldMkLst>
          <pc:docMk/>
          <pc:sldMk cId="1405799771" sldId="660"/>
        </pc:sldMkLst>
      </pc:sldChg>
      <pc:sldChg chg="add ord">
        <pc:chgData name="Jim Fleming" userId="161791bae1afb603" providerId="LiveId" clId="{BFB23E44-EE21-864F-98E4-A791BFAF5068}" dt="2024-03-23T21:50:08.100" v="186" actId="20578"/>
        <pc:sldMkLst>
          <pc:docMk/>
          <pc:sldMk cId="884655386" sldId="661"/>
        </pc:sldMkLst>
      </pc:sldChg>
      <pc:sldChg chg="modSp add del mod ord modShow">
        <pc:chgData name="Jim Fleming" userId="161791bae1afb603" providerId="LiveId" clId="{BFB23E44-EE21-864F-98E4-A791BFAF5068}" dt="2024-03-23T21:53:45.094" v="206" actId="20577"/>
        <pc:sldMkLst>
          <pc:docMk/>
          <pc:sldMk cId="249418309" sldId="662"/>
        </pc:sldMkLst>
      </pc:sldChg>
      <pc:sldChg chg="modSp add del mod">
        <pc:chgData name="Jim Fleming" userId="161791bae1afb603" providerId="LiveId" clId="{BFB23E44-EE21-864F-98E4-A791BFAF5068}" dt="2024-03-23T21:53:17.796" v="201" actId="20577"/>
        <pc:sldMkLst>
          <pc:docMk/>
          <pc:sldMk cId="3866069180" sldId="663"/>
        </pc:sldMkLst>
      </pc:sldChg>
      <pc:sldChg chg="modSp add mod">
        <pc:chgData name="Jim Fleming" userId="161791bae1afb603" providerId="LiveId" clId="{BFB23E44-EE21-864F-98E4-A791BFAF5068}" dt="2024-03-23T21:53:48.607" v="207" actId="20577"/>
        <pc:sldMkLst>
          <pc:docMk/>
          <pc:sldMk cId="2791199589" sldId="664"/>
        </pc:sldMkLst>
      </pc:sldChg>
      <pc:sldChg chg="modSp add mod replId">
        <pc:chgData name="Jim Fleming" userId="161791bae1afb603" providerId="LiveId" clId="{BFB23E44-EE21-864F-98E4-A791BFAF5068}" dt="2024-03-23T21:53:53.514" v="211" actId="20577"/>
        <pc:sldMkLst>
          <pc:docMk/>
          <pc:sldMk cId="3496782901" sldId="665"/>
        </pc:sldMkLst>
      </pc:sldChg>
    </pc:docChg>
  </pc:docChgLst>
  <pc:docChgLst>
    <pc:chgData name="Jim Fleming" userId="161791bae1afb603" providerId="LiveId" clId="{5B719752-9E95-2D42-9B82-EAF10FD299CB}"/>
    <pc:docChg chg="undo custSel addSld delSld modSld sldOrd">
      <pc:chgData name="Jim Fleming" userId="161791bae1afb603" providerId="LiveId" clId="{5B719752-9E95-2D42-9B82-EAF10FD299CB}" dt="2023-09-30T23:25:07.058" v="173" actId="20578"/>
      <pc:docMkLst>
        <pc:docMk/>
      </pc:docMkLst>
      <pc:sldChg chg="modSp mod ord">
        <pc:chgData name="Jim Fleming" userId="161791bae1afb603" providerId="LiveId" clId="{5B719752-9E95-2D42-9B82-EAF10FD299CB}" dt="2023-09-30T23:07:07.469" v="45" actId="20578"/>
        <pc:sldMkLst>
          <pc:docMk/>
          <pc:sldMk cId="95395388" sldId="487"/>
        </pc:sldMkLst>
      </pc:sldChg>
      <pc:sldChg chg="addSp modSp add mod">
        <pc:chgData name="Jim Fleming" userId="161791bae1afb603" providerId="LiveId" clId="{5B719752-9E95-2D42-9B82-EAF10FD299CB}" dt="2023-09-30T23:23:13.191" v="163" actId="1076"/>
        <pc:sldMkLst>
          <pc:docMk/>
          <pc:sldMk cId="1321751761" sldId="491"/>
        </pc:sldMkLst>
      </pc:sldChg>
      <pc:sldChg chg="modSp mod">
        <pc:chgData name="Jim Fleming" userId="161791bae1afb603" providerId="LiveId" clId="{5B719752-9E95-2D42-9B82-EAF10FD299CB}" dt="2023-09-30T23:05:10.819" v="19" actId="20577"/>
        <pc:sldMkLst>
          <pc:docMk/>
          <pc:sldMk cId="585080306" sldId="521"/>
        </pc:sldMkLst>
      </pc:sldChg>
      <pc:sldChg chg="del">
        <pc:chgData name="Jim Fleming" userId="161791bae1afb603" providerId="LiveId" clId="{5B719752-9E95-2D42-9B82-EAF10FD299CB}" dt="2023-09-30T23:04:19.450" v="0" actId="2696"/>
        <pc:sldMkLst>
          <pc:docMk/>
          <pc:sldMk cId="82948758" sldId="523"/>
        </pc:sldMkLst>
      </pc:sldChg>
      <pc:sldChg chg="del">
        <pc:chgData name="Jim Fleming" userId="161791bae1afb603" providerId="LiveId" clId="{5B719752-9E95-2D42-9B82-EAF10FD299CB}" dt="2023-09-30T23:04:19.450" v="0" actId="2696"/>
        <pc:sldMkLst>
          <pc:docMk/>
          <pc:sldMk cId="3286281656" sldId="524"/>
        </pc:sldMkLst>
      </pc:sldChg>
      <pc:sldChg chg="del">
        <pc:chgData name="Jim Fleming" userId="161791bae1afb603" providerId="LiveId" clId="{5B719752-9E95-2D42-9B82-EAF10FD299CB}" dt="2023-09-30T23:04:19.450" v="0" actId="2696"/>
        <pc:sldMkLst>
          <pc:docMk/>
          <pc:sldMk cId="3699286296" sldId="525"/>
        </pc:sldMkLst>
      </pc:sldChg>
      <pc:sldChg chg="del">
        <pc:chgData name="Jim Fleming" userId="161791bae1afb603" providerId="LiveId" clId="{5B719752-9E95-2D42-9B82-EAF10FD299CB}" dt="2023-09-30T23:04:19.450" v="0" actId="2696"/>
        <pc:sldMkLst>
          <pc:docMk/>
          <pc:sldMk cId="2034044102" sldId="526"/>
        </pc:sldMkLst>
      </pc:sldChg>
      <pc:sldChg chg="del">
        <pc:chgData name="Jim Fleming" userId="161791bae1afb603" providerId="LiveId" clId="{5B719752-9E95-2D42-9B82-EAF10FD299CB}" dt="2023-09-30T23:04:19.450" v="0" actId="2696"/>
        <pc:sldMkLst>
          <pc:docMk/>
          <pc:sldMk cId="2524198332" sldId="527"/>
        </pc:sldMkLst>
      </pc:sldChg>
      <pc:sldChg chg="del">
        <pc:chgData name="Jim Fleming" userId="161791bae1afb603" providerId="LiveId" clId="{5B719752-9E95-2D42-9B82-EAF10FD299CB}" dt="2023-09-30T23:04:19.450" v="0" actId="2696"/>
        <pc:sldMkLst>
          <pc:docMk/>
          <pc:sldMk cId="1522105617" sldId="528"/>
        </pc:sldMkLst>
      </pc:sldChg>
      <pc:sldChg chg="del">
        <pc:chgData name="Jim Fleming" userId="161791bae1afb603" providerId="LiveId" clId="{5B719752-9E95-2D42-9B82-EAF10FD299CB}" dt="2023-09-30T23:04:19.450" v="0" actId="2696"/>
        <pc:sldMkLst>
          <pc:docMk/>
          <pc:sldMk cId="1722007129" sldId="529"/>
        </pc:sldMkLst>
      </pc:sldChg>
      <pc:sldChg chg="del">
        <pc:chgData name="Jim Fleming" userId="161791bae1afb603" providerId="LiveId" clId="{5B719752-9E95-2D42-9B82-EAF10FD299CB}" dt="2023-09-30T23:06:45.197" v="40" actId="2696"/>
        <pc:sldMkLst>
          <pc:docMk/>
          <pc:sldMk cId="3610940258" sldId="531"/>
        </pc:sldMkLst>
      </pc:sldChg>
      <pc:sldChg chg="add">
        <pc:chgData name="Jim Fleming" userId="161791bae1afb603" providerId="LiveId" clId="{5B719752-9E95-2D42-9B82-EAF10FD299CB}" dt="2023-09-30T23:06:48.257" v="41" actId="2890"/>
        <pc:sldMkLst>
          <pc:docMk/>
          <pc:sldMk cId="3985397852" sldId="531"/>
        </pc:sldMkLst>
      </pc:sldChg>
      <pc:sldChg chg="add">
        <pc:chgData name="Jim Fleming" userId="161791bae1afb603" providerId="LiveId" clId="{5B719752-9E95-2D42-9B82-EAF10FD299CB}" dt="2023-09-30T23:06:56.095" v="42" actId="2890"/>
        <pc:sldMkLst>
          <pc:docMk/>
          <pc:sldMk cId="1040975170" sldId="532"/>
        </pc:sldMkLst>
      </pc:sldChg>
      <pc:sldChg chg="add replId">
        <pc:chgData name="Jim Fleming" userId="161791bae1afb603" providerId="LiveId" clId="{5B719752-9E95-2D42-9B82-EAF10FD299CB}" dt="2023-09-30T23:06:56.095" v="42" actId="2890"/>
        <pc:sldMkLst>
          <pc:docMk/>
          <pc:sldMk cId="2800853017" sldId="533"/>
        </pc:sldMkLst>
      </pc:sldChg>
      <pc:sldChg chg="add del">
        <pc:chgData name="Jim Fleming" userId="161791bae1afb603" providerId="LiveId" clId="{5B719752-9E95-2D42-9B82-EAF10FD299CB}" dt="2023-09-30T23:20:23.409" v="149" actId="2696"/>
        <pc:sldMkLst>
          <pc:docMk/>
          <pc:sldMk cId="1799413008" sldId="534"/>
        </pc:sldMkLst>
      </pc:sldChg>
      <pc:sldChg chg="add del replId">
        <pc:chgData name="Jim Fleming" userId="161791bae1afb603" providerId="LiveId" clId="{5B719752-9E95-2D42-9B82-EAF10FD299CB}" dt="2023-09-30T23:24:37.593" v="171" actId="2696"/>
        <pc:sldMkLst>
          <pc:docMk/>
          <pc:sldMk cId="2836547102" sldId="535"/>
        </pc:sldMkLst>
      </pc:sldChg>
      <pc:sldChg chg="add replId">
        <pc:chgData name="Jim Fleming" userId="161791bae1afb603" providerId="LiveId" clId="{5B719752-9E95-2D42-9B82-EAF10FD299CB}" dt="2023-09-30T23:06:58.725" v="43" actId="2890"/>
        <pc:sldMkLst>
          <pc:docMk/>
          <pc:sldMk cId="1391293919" sldId="536"/>
        </pc:sldMkLst>
      </pc:sldChg>
      <pc:sldChg chg="add replId">
        <pc:chgData name="Jim Fleming" userId="161791bae1afb603" providerId="LiveId" clId="{5B719752-9E95-2D42-9B82-EAF10FD299CB}" dt="2023-09-30T23:06:58.725" v="43" actId="2890"/>
        <pc:sldMkLst>
          <pc:docMk/>
          <pc:sldMk cId="3549934985" sldId="537"/>
        </pc:sldMkLst>
      </pc:sldChg>
      <pc:sldChg chg="add">
        <pc:chgData name="Jim Fleming" userId="161791bae1afb603" providerId="LiveId" clId="{5B719752-9E95-2D42-9B82-EAF10FD299CB}" dt="2023-09-30T23:07:03.730" v="44" actId="2890"/>
        <pc:sldMkLst>
          <pc:docMk/>
          <pc:sldMk cId="1797093622" sldId="538"/>
        </pc:sldMkLst>
      </pc:sldChg>
      <pc:sldChg chg="addSp delSp modSp add mod ord replId">
        <pc:chgData name="Jim Fleming" userId="161791bae1afb603" providerId="LiveId" clId="{5B719752-9E95-2D42-9B82-EAF10FD299CB}" dt="2023-09-30T23:25:05.355" v="172" actId="20578"/>
        <pc:sldMkLst>
          <pc:docMk/>
          <pc:sldMk cId="3433638524" sldId="539"/>
        </pc:sldMkLst>
      </pc:sldChg>
      <pc:sldChg chg="add del replId">
        <pc:chgData name="Jim Fleming" userId="161791bae1afb603" providerId="LiveId" clId="{5B719752-9E95-2D42-9B82-EAF10FD299CB}" dt="2023-09-30T23:17:16.333" v="136" actId="2696"/>
        <pc:sldMkLst>
          <pc:docMk/>
          <pc:sldMk cId="3960375791" sldId="540"/>
        </pc:sldMkLst>
      </pc:sldChg>
      <pc:sldChg chg="add del replId">
        <pc:chgData name="Jim Fleming" userId="161791bae1afb603" providerId="LiveId" clId="{5B719752-9E95-2D42-9B82-EAF10FD299CB}" dt="2023-09-30T23:17:16.832" v="137" actId="2696"/>
        <pc:sldMkLst>
          <pc:docMk/>
          <pc:sldMk cId="3346618873" sldId="541"/>
        </pc:sldMkLst>
      </pc:sldChg>
      <pc:sldChg chg="add del replId">
        <pc:chgData name="Jim Fleming" userId="161791bae1afb603" providerId="LiveId" clId="{5B719752-9E95-2D42-9B82-EAF10FD299CB}" dt="2023-09-30T23:17:18.571" v="138" actId="2696"/>
        <pc:sldMkLst>
          <pc:docMk/>
          <pc:sldMk cId="1968117083" sldId="542"/>
        </pc:sldMkLst>
      </pc:sldChg>
      <pc:sldChg chg="add replId">
        <pc:chgData name="Jim Fleming" userId="161791bae1afb603" providerId="LiveId" clId="{5B719752-9E95-2D42-9B82-EAF10FD299CB}" dt="2023-09-30T23:07:03.730" v="44" actId="2890"/>
        <pc:sldMkLst>
          <pc:docMk/>
          <pc:sldMk cId="485338254" sldId="543"/>
        </pc:sldMkLst>
      </pc:sldChg>
      <pc:sldChg chg="modSp add mod ord modShow">
        <pc:chgData name="Jim Fleming" userId="161791bae1afb603" providerId="LiveId" clId="{5B719752-9E95-2D42-9B82-EAF10FD299CB}" dt="2023-09-30T23:14:10.903" v="112" actId="404"/>
        <pc:sldMkLst>
          <pc:docMk/>
          <pc:sldMk cId="2568498572" sldId="544"/>
        </pc:sldMkLst>
      </pc:sldChg>
      <pc:sldChg chg="modSp add mod ord modShow">
        <pc:chgData name="Jim Fleming" userId="161791bae1afb603" providerId="LiveId" clId="{5B719752-9E95-2D42-9B82-EAF10FD299CB}" dt="2023-09-30T23:09:44.525" v="63" actId="729"/>
        <pc:sldMkLst>
          <pc:docMk/>
          <pc:sldMk cId="3656160492" sldId="545"/>
        </pc:sldMkLst>
      </pc:sldChg>
      <pc:sldChg chg="modSp add mod ord modShow">
        <pc:chgData name="Jim Fleming" userId="161791bae1afb603" providerId="LiveId" clId="{5B719752-9E95-2D42-9B82-EAF10FD299CB}" dt="2023-09-30T23:15:00.760" v="116" actId="20577"/>
        <pc:sldMkLst>
          <pc:docMk/>
          <pc:sldMk cId="3815720884" sldId="546"/>
        </pc:sldMkLst>
      </pc:sldChg>
      <pc:sldChg chg="modSp add mod ord modShow">
        <pc:chgData name="Jim Fleming" userId="161791bae1afb603" providerId="LiveId" clId="{5B719752-9E95-2D42-9B82-EAF10FD299CB}" dt="2023-09-30T23:16:27.176" v="131"/>
        <pc:sldMkLst>
          <pc:docMk/>
          <pc:sldMk cId="1845292652" sldId="547"/>
        </pc:sldMkLst>
      </pc:sldChg>
      <pc:sldChg chg="modSp add mod ord modShow">
        <pc:chgData name="Jim Fleming" userId="161791bae1afb603" providerId="LiveId" clId="{5B719752-9E95-2D42-9B82-EAF10FD299CB}" dt="2023-09-30T23:25:07.058" v="173" actId="20578"/>
        <pc:sldMkLst>
          <pc:docMk/>
          <pc:sldMk cId="4127736994" sldId="548"/>
        </pc:sldMkLst>
      </pc:sldChg>
      <pc:sldChg chg="add del mod ord modShow">
        <pc:chgData name="Jim Fleming" userId="161791bae1afb603" providerId="LiveId" clId="{5B719752-9E95-2D42-9B82-EAF10FD299CB}" dt="2023-09-30T23:17:09.519" v="134" actId="2696"/>
        <pc:sldMkLst>
          <pc:docMk/>
          <pc:sldMk cId="955418703" sldId="549"/>
        </pc:sldMkLst>
      </pc:sldChg>
      <pc:sldChg chg="modSp add mod ord modShow">
        <pc:chgData name="Jim Fleming" userId="161791bae1afb603" providerId="LiveId" clId="{5B719752-9E95-2D42-9B82-EAF10FD299CB}" dt="2023-09-30T23:10:30.703" v="70" actId="20577"/>
        <pc:sldMkLst>
          <pc:docMk/>
          <pc:sldMk cId="2520584871" sldId="550"/>
        </pc:sldMkLst>
      </pc:sldChg>
      <pc:sldChg chg="addSp delSp modSp add mod">
        <pc:chgData name="Jim Fleming" userId="161791bae1afb603" providerId="LiveId" clId="{5B719752-9E95-2D42-9B82-EAF10FD299CB}" dt="2023-09-30T23:13:08.113" v="106" actId="20577"/>
        <pc:sldMkLst>
          <pc:docMk/>
          <pc:sldMk cId="1614688810" sldId="551"/>
        </pc:sldMkLst>
      </pc:sldChg>
      <pc:sldChg chg="add del ord">
        <pc:chgData name="Jim Fleming" userId="161791bae1afb603" providerId="LiveId" clId="{5B719752-9E95-2D42-9B82-EAF10FD299CB}" dt="2023-09-30T23:19:49.972" v="148" actId="2696"/>
        <pc:sldMkLst>
          <pc:docMk/>
          <pc:sldMk cId="2765472562" sldId="552"/>
        </pc:sldMkLst>
      </pc:sldChg>
      <pc:sldChg chg="modSp add mod ord">
        <pc:chgData name="Jim Fleming" userId="161791bae1afb603" providerId="LiveId" clId="{5B719752-9E95-2D42-9B82-EAF10FD299CB}" dt="2023-09-30T23:15:47.881" v="126" actId="20577"/>
        <pc:sldMkLst>
          <pc:docMk/>
          <pc:sldMk cId="3573348780" sldId="553"/>
        </pc:sldMkLst>
      </pc:sldChg>
      <pc:sldChg chg="modSp add mod ord">
        <pc:chgData name="Jim Fleming" userId="161791bae1afb603" providerId="LiveId" clId="{5B719752-9E95-2D42-9B82-EAF10FD299CB}" dt="2023-09-30T23:16:42.440" v="133"/>
        <pc:sldMkLst>
          <pc:docMk/>
          <pc:sldMk cId="3784631771" sldId="554"/>
        </pc:sldMkLst>
      </pc:sldChg>
      <pc:sldChg chg="add ord">
        <pc:chgData name="Jim Fleming" userId="161791bae1afb603" providerId="LiveId" clId="{5B719752-9E95-2D42-9B82-EAF10FD299CB}" dt="2023-09-30T23:19:05.333" v="147" actId="20578"/>
        <pc:sldMkLst>
          <pc:docMk/>
          <pc:sldMk cId="1298237974" sldId="555"/>
        </pc:sldMkLst>
      </pc:sldChg>
      <pc:sldChg chg="addSp delSp modSp add mod">
        <pc:chgData name="Jim Fleming" userId="161791bae1afb603" providerId="LiveId" clId="{5B719752-9E95-2D42-9B82-EAF10FD299CB}" dt="2023-09-30T23:24:06.750" v="170" actId="1076"/>
        <pc:sldMkLst>
          <pc:docMk/>
          <pc:sldMk cId="1424495844" sldId="5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994D47B-B03D-3E49-BCEF-006032BE333D}" type="datetimeFigureOut">
              <a:rPr lang="en-US" smtClean="0"/>
              <a:t>11/23/24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D30A962-8211-8843-977E-FD36FEC143D5}" type="slidenum">
              <a:rPr lang="en-US" smtClean="0"/>
              <a:t>‹#›</a:t>
            </a:fld>
            <a:endParaRPr lang="en-US"/>
          </a:p>
        </p:txBody>
      </p:sp>
    </p:spTree>
    <p:extLst>
      <p:ext uri="{BB962C8B-B14F-4D97-AF65-F5344CB8AC3E}">
        <p14:creationId xmlns:p14="http://schemas.microsoft.com/office/powerpoint/2010/main" val="214986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0A962-8211-8843-977E-FD36FEC143D5}" type="slidenum">
              <a:rPr lang="en-US" smtClean="0"/>
              <a:t>28</a:t>
            </a:fld>
            <a:endParaRPr lang="en-US"/>
          </a:p>
        </p:txBody>
      </p:sp>
    </p:spTree>
    <p:extLst>
      <p:ext uri="{BB962C8B-B14F-4D97-AF65-F5344CB8AC3E}">
        <p14:creationId xmlns:p14="http://schemas.microsoft.com/office/powerpoint/2010/main" val="1599979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11/23/24</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11/23/24</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11/23/24</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11/23/24</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11/23/24</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11/23/24</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11/23/24</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11/23/24</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11/23/24</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11/23/24</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11/23/24</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617378"/>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2150533"/>
            <a:ext cx="10515600" cy="402642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11/23/24</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pic>
        <p:nvPicPr>
          <p:cNvPr id="7" name="Picture 6">
            <a:extLst>
              <a:ext uri="{FF2B5EF4-FFF2-40B4-BE49-F238E27FC236}">
                <a16:creationId xmlns:a16="http://schemas.microsoft.com/office/drawing/2014/main" id="{2D09559D-B554-3765-5687-E8DFE961C107}"/>
              </a:ext>
            </a:extLst>
          </p:cNvPr>
          <p:cNvPicPr>
            <a:picLocks noChangeAspect="1"/>
          </p:cNvPicPr>
          <p:nvPr userDrawn="1"/>
        </p:nvPicPr>
        <p:blipFill>
          <a:blip r:embed="rId13"/>
          <a:stretch>
            <a:fillRect/>
          </a:stretch>
        </p:blipFill>
        <p:spPr>
          <a:xfrm>
            <a:off x="626642" y="822960"/>
            <a:ext cx="25400" cy="914400"/>
          </a:xfrm>
          <a:prstGeom prst="rect">
            <a:avLst/>
          </a:prstGeom>
        </p:spPr>
      </p:pic>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BB580AC-E438-8BC7-6CAE-70B59F02B143}"/>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6F1FDAF-3E4A-697F-ED30-A44530F16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FA75EA50-FA56-9AB7-7853-904967F6D528}"/>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Paul figuratively walks up to Philemon, gives him a big hug, and puts his arm around him.</a:t>
            </a:r>
            <a:br>
              <a:rPr lang="en-US" sz="4000" b="0" dirty="0">
                <a:solidFill>
                  <a:schemeClr val="bg1"/>
                </a:solidFill>
                <a:latin typeface="Avenir Next" panose="020B0503020202020204" pitchFamily="34" charset="0"/>
              </a:rPr>
            </a:br>
            <a:br>
              <a:rPr lang="en-US" sz="4000" b="0" dirty="0">
                <a:solidFill>
                  <a:schemeClr val="bg1"/>
                </a:solidFill>
                <a:latin typeface="Avenir Next" panose="020B0503020202020204" pitchFamily="34" charset="0"/>
              </a:rPr>
            </a:br>
            <a:endParaRPr lang="en-US" sz="4000" b="0" dirty="0">
              <a:solidFill>
                <a:schemeClr val="bg1"/>
              </a:solidFill>
              <a:latin typeface="Avenir Next" panose="020B0503020202020204" pitchFamily="34" charset="0"/>
            </a:endParaRPr>
          </a:p>
        </p:txBody>
      </p:sp>
      <p:pic>
        <p:nvPicPr>
          <p:cNvPr id="20482" name="Picture 2" descr="Amazon.com: Dr. R. Scott Pace: books, biography, latest update">
            <a:extLst>
              <a:ext uri="{FF2B5EF4-FFF2-40B4-BE49-F238E27FC236}">
                <a16:creationId xmlns:a16="http://schemas.microsoft.com/office/drawing/2014/main" id="{FFF0DBA7-206B-0642-DEF8-95F96B05301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D20652C7-BF2D-A804-FDE7-A9FE93105EB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258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9ABAD-7C52-BA8B-DF1E-129C2D9FCA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ECC442-9D97-08A6-B713-BF849E245998}"/>
              </a:ext>
            </a:extLst>
          </p:cNvPr>
          <p:cNvSpPr>
            <a:spLocks noGrp="1"/>
          </p:cNvSpPr>
          <p:nvPr>
            <p:ph type="title"/>
          </p:nvPr>
        </p:nvSpPr>
        <p:spPr/>
        <p:txBody>
          <a:bodyPr/>
          <a:lstStyle/>
          <a:p>
            <a:r>
              <a:rPr lang="en-US" dirty="0"/>
              <a:t>Philemon, week 5 (pages 37-41)</a:t>
            </a:r>
          </a:p>
        </p:txBody>
      </p:sp>
    </p:spTree>
    <p:extLst>
      <p:ext uri="{BB962C8B-B14F-4D97-AF65-F5344CB8AC3E}">
        <p14:creationId xmlns:p14="http://schemas.microsoft.com/office/powerpoint/2010/main" val="311938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D489C-6F5B-55D1-62AF-165476256B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F5624B-75E7-B072-F6C1-C6A93D58CD13}"/>
              </a:ext>
            </a:extLst>
          </p:cNvPr>
          <p:cNvSpPr>
            <a:spLocks noGrp="1"/>
          </p:cNvSpPr>
          <p:nvPr>
            <p:ph type="title"/>
          </p:nvPr>
        </p:nvSpPr>
        <p:spPr/>
        <p:txBody>
          <a:bodyPr anchor="ctr">
            <a:noAutofit/>
          </a:bodyPr>
          <a:lstStyle/>
          <a:p>
            <a:r>
              <a:rPr lang="en-US" b="1" dirty="0">
                <a:solidFill>
                  <a:schemeClr val="bg1"/>
                </a:solidFill>
                <a:latin typeface="Avenir Next" panose="020B0503020202020204" pitchFamily="34" charset="0"/>
              </a:rPr>
              <a:t>Greek punctuation (page </a:t>
            </a:r>
            <a:r>
              <a:rPr lang="en-US" b="1" dirty="0">
                <a:latin typeface="Avenir Next" panose="020B0503020202020204" pitchFamily="34" charset="0"/>
              </a:rPr>
              <a:t>13</a:t>
            </a:r>
            <a:r>
              <a:rPr lang="en-US" b="1" dirty="0">
                <a:solidFill>
                  <a:schemeClr val="bg1"/>
                </a:solidFill>
                <a:latin typeface="Avenir Next" panose="020B0503020202020204" pitchFamily="34" charset="0"/>
              </a:rPr>
              <a:t>)</a:t>
            </a:r>
            <a:br>
              <a:rPr lang="en-US" b="1" dirty="0">
                <a:solidFill>
                  <a:schemeClr val="bg1"/>
                </a:solidFill>
                <a:latin typeface="Avenir Next" panose="020B0503020202020204" pitchFamily="34" charset="0"/>
              </a:rPr>
            </a:br>
            <a:r>
              <a:rPr lang="en-US" sz="3200" b="0" dirty="0">
                <a:solidFill>
                  <a:schemeClr val="bg1"/>
                </a:solidFill>
                <a:latin typeface="Avenir Next" panose="020B0503020202020204" pitchFamily="34" charset="0"/>
              </a:rPr>
              <a:t>Taken from p. 13 of Mounce’s </a:t>
            </a:r>
            <a:r>
              <a:rPr lang="en-US" sz="3200" b="0" i="1" dirty="0">
                <a:solidFill>
                  <a:schemeClr val="bg1"/>
                </a:solidFill>
                <a:latin typeface="Avenir Next" panose="020B0503020202020204" pitchFamily="34" charset="0"/>
              </a:rPr>
              <a:t>Basics of Biblical Greek</a:t>
            </a:r>
            <a:endParaRPr lang="en-US" b="0" i="1" dirty="0">
              <a:solidFill>
                <a:schemeClr val="bg1"/>
              </a:solidFill>
              <a:latin typeface="Avenir Next" panose="020B0503020202020204" pitchFamily="34" charset="0"/>
            </a:endParaRPr>
          </a:p>
        </p:txBody>
      </p:sp>
      <p:graphicFrame>
        <p:nvGraphicFramePr>
          <p:cNvPr id="4" name="Content Placeholder 3">
            <a:extLst>
              <a:ext uri="{FF2B5EF4-FFF2-40B4-BE49-F238E27FC236}">
                <a16:creationId xmlns:a16="http://schemas.microsoft.com/office/drawing/2014/main" id="{E0069C45-F467-708B-D32F-5DAE38668B80}"/>
              </a:ext>
            </a:extLst>
          </p:cNvPr>
          <p:cNvGraphicFramePr>
            <a:graphicFrameLocks noGrp="1"/>
          </p:cNvGraphicFramePr>
          <p:nvPr>
            <p:ph idx="1"/>
            <p:extLst>
              <p:ext uri="{D42A27DB-BD31-4B8C-83A1-F6EECF244321}">
                <p14:modId xmlns:p14="http://schemas.microsoft.com/office/powerpoint/2010/main" val="3820118726"/>
              </p:ext>
            </p:extLst>
          </p:nvPr>
        </p:nvGraphicFramePr>
        <p:xfrm>
          <a:off x="838200" y="2151063"/>
          <a:ext cx="11468800" cy="4724400"/>
        </p:xfrm>
        <a:graphic>
          <a:graphicData uri="http://schemas.openxmlformats.org/drawingml/2006/table">
            <a:tbl>
              <a:tblPr firstRow="1" bandRow="1">
                <a:tableStyleId>{5C22544A-7EE6-4342-B048-85BDC9FD1C3A}</a:tableStyleId>
              </a:tblPr>
              <a:tblGrid>
                <a:gridCol w="3033967">
                  <a:extLst>
                    <a:ext uri="{9D8B030D-6E8A-4147-A177-3AD203B41FA5}">
                      <a16:colId xmlns:a16="http://schemas.microsoft.com/office/drawing/2014/main" val="1017841791"/>
                    </a:ext>
                  </a:extLst>
                </a:gridCol>
                <a:gridCol w="3854133">
                  <a:extLst>
                    <a:ext uri="{9D8B030D-6E8A-4147-A177-3AD203B41FA5}">
                      <a16:colId xmlns:a16="http://schemas.microsoft.com/office/drawing/2014/main" val="998628343"/>
                    </a:ext>
                  </a:extLst>
                </a:gridCol>
                <a:gridCol w="4580700">
                  <a:extLst>
                    <a:ext uri="{9D8B030D-6E8A-4147-A177-3AD203B41FA5}">
                      <a16:colId xmlns:a16="http://schemas.microsoft.com/office/drawing/2014/main" val="802217814"/>
                    </a:ext>
                  </a:extLst>
                </a:gridCol>
              </a:tblGrid>
              <a:tr h="370840">
                <a:tc>
                  <a:txBody>
                    <a:bodyPr/>
                    <a:lstStyle/>
                    <a:p>
                      <a:r>
                        <a:rPr lang="en-US" sz="4400" dirty="0">
                          <a:solidFill>
                            <a:schemeClr val="bg1"/>
                          </a:solidFill>
                          <a:latin typeface="Avenir Next" panose="020B0503020202020204" pitchFamily="34" charset="0"/>
                        </a:rPr>
                        <a:t>Character</a:t>
                      </a:r>
                    </a:p>
                  </a:txBody>
                  <a:tcPr marL="137160" marR="137160" marT="137160" marB="13716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4400" dirty="0">
                          <a:solidFill>
                            <a:schemeClr val="bg1"/>
                          </a:solidFill>
                          <a:latin typeface="Avenir Next" panose="020B0503020202020204" pitchFamily="34" charset="0"/>
                        </a:rPr>
                        <a:t>Looks like</a:t>
                      </a:r>
                    </a:p>
                  </a:txBody>
                  <a:tcPr marL="137160" marR="137160" marT="137160" marB="13716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4400" dirty="0">
                          <a:solidFill>
                            <a:schemeClr val="bg1"/>
                          </a:solidFill>
                          <a:latin typeface="Avenir Next" panose="020B0503020202020204" pitchFamily="34" charset="0"/>
                        </a:rPr>
                        <a:t>Greek meaning</a:t>
                      </a:r>
                    </a:p>
                  </a:txBody>
                  <a:tcPr marL="137160" marR="137160" marT="137160" marB="13716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7412998"/>
                  </a:ext>
                </a:extLst>
              </a:tr>
              <a:tr h="370840">
                <a:tc>
                  <a:txBody>
                    <a:bodyPr/>
                    <a:lstStyle/>
                    <a:p>
                      <a:r>
                        <a:rPr lang="el-GR" sz="4400" dirty="0" err="1">
                          <a:solidFill>
                            <a:schemeClr val="bg1"/>
                          </a:solidFill>
                          <a:latin typeface="Avenir Next" panose="020B0503020202020204" pitchFamily="34" charset="0"/>
                        </a:rPr>
                        <a:t>θεός</a:t>
                      </a:r>
                      <a:r>
                        <a:rPr lang="el-GR" sz="4400" dirty="0">
                          <a:solidFill>
                            <a:srgbClr val="FFFF00"/>
                          </a:solidFill>
                          <a:latin typeface="Avenir Next" panose="020B0503020202020204" pitchFamily="34" charset="0"/>
                        </a:rPr>
                        <a:t>,</a:t>
                      </a:r>
                      <a:endParaRPr lang="en-US" sz="4400" dirty="0">
                        <a:solidFill>
                          <a:srgbClr val="FFFF00"/>
                        </a:solidFill>
                        <a:latin typeface="Avenir Next" panose="020B0503020202020204" pitchFamily="34" charset="0"/>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4400" dirty="0">
                          <a:solidFill>
                            <a:schemeClr val="bg1"/>
                          </a:solidFill>
                          <a:latin typeface="Avenir Next" panose="020B0503020202020204" pitchFamily="34" charset="0"/>
                        </a:rPr>
                        <a:t>comma</a:t>
                      </a: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4400" dirty="0">
                          <a:solidFill>
                            <a:schemeClr val="bg1"/>
                          </a:solidFill>
                          <a:latin typeface="Avenir Next" panose="020B0503020202020204" pitchFamily="34" charset="0"/>
                        </a:rPr>
                        <a:t>comma</a:t>
                      </a: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7773921"/>
                  </a:ext>
                </a:extLst>
              </a:tr>
              <a:tr h="370840">
                <a:tc>
                  <a:txBody>
                    <a:bodyPr/>
                    <a:lstStyle/>
                    <a:p>
                      <a:r>
                        <a:rPr lang="el-GR" sz="4400" dirty="0" err="1">
                          <a:solidFill>
                            <a:schemeClr val="bg1"/>
                          </a:solidFill>
                          <a:latin typeface="Avenir Next" panose="020B0503020202020204" pitchFamily="34" charset="0"/>
                        </a:rPr>
                        <a:t>θεός</a:t>
                      </a:r>
                      <a:r>
                        <a:rPr lang="el-GR" sz="4400" dirty="0">
                          <a:solidFill>
                            <a:srgbClr val="FFFF00"/>
                          </a:solidFill>
                          <a:latin typeface="Avenir Next" panose="020B0503020202020204" pitchFamily="34" charset="0"/>
                        </a:rPr>
                        <a:t>.</a:t>
                      </a:r>
                      <a:endParaRPr lang="en-US" sz="4400" dirty="0">
                        <a:solidFill>
                          <a:srgbClr val="FFFF00"/>
                        </a:solidFill>
                        <a:latin typeface="Avenir Next" panose="020B0503020202020204" pitchFamily="34"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4400" dirty="0">
                          <a:solidFill>
                            <a:schemeClr val="bg1"/>
                          </a:solidFill>
                          <a:latin typeface="Avenir Next" panose="020B0503020202020204" pitchFamily="34" charset="0"/>
                        </a:rPr>
                        <a:t>period</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4400" dirty="0">
                          <a:solidFill>
                            <a:schemeClr val="bg1"/>
                          </a:solidFill>
                          <a:latin typeface="Avenir Next" panose="020B0503020202020204" pitchFamily="34" charset="0"/>
                        </a:rPr>
                        <a:t>period</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4542046"/>
                  </a:ext>
                </a:extLst>
              </a:tr>
              <a:tr h="370840">
                <a:tc>
                  <a:txBody>
                    <a:bodyPr/>
                    <a:lstStyle/>
                    <a:p>
                      <a:r>
                        <a:rPr lang="el-GR" sz="4400" dirty="0" err="1">
                          <a:solidFill>
                            <a:schemeClr val="bg1"/>
                          </a:solidFill>
                          <a:latin typeface="Avenir Next" panose="020B0503020202020204" pitchFamily="34" charset="0"/>
                        </a:rPr>
                        <a:t>θεός</a:t>
                      </a:r>
                      <a:r>
                        <a:rPr lang="el-GR" sz="4400" dirty="0">
                          <a:solidFill>
                            <a:srgbClr val="FFFF00"/>
                          </a:solidFill>
                          <a:latin typeface="Avenir Next" panose="020B0503020202020204" pitchFamily="34" charset="0"/>
                        </a:rPr>
                        <a:t>·</a:t>
                      </a:r>
                      <a:endParaRPr lang="en-US" sz="4400" dirty="0">
                        <a:solidFill>
                          <a:srgbClr val="FFFF00"/>
                        </a:solidFill>
                        <a:latin typeface="Avenir Next" panose="020B0503020202020204" pitchFamily="34"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4400" dirty="0">
                          <a:solidFill>
                            <a:schemeClr val="bg1"/>
                          </a:solidFill>
                          <a:latin typeface="Avenir Next" panose="020B0503020202020204" pitchFamily="34" charset="0"/>
                        </a:rPr>
                        <a:t>period above</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4400" dirty="0">
                          <a:solidFill>
                            <a:schemeClr val="bg1"/>
                          </a:solidFill>
                          <a:latin typeface="Avenir Next" panose="020B0503020202020204" pitchFamily="34" charset="0"/>
                        </a:rPr>
                        <a:t>semicolon</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8811567"/>
                  </a:ext>
                </a:extLst>
              </a:tr>
              <a:tr h="370840">
                <a:tc>
                  <a:txBody>
                    <a:bodyPr/>
                    <a:lstStyle/>
                    <a:p>
                      <a:r>
                        <a:rPr lang="el-GR" sz="4400" dirty="0" err="1">
                          <a:solidFill>
                            <a:schemeClr val="bg1"/>
                          </a:solidFill>
                          <a:latin typeface="Avenir Next" panose="020B0503020202020204" pitchFamily="34" charset="0"/>
                        </a:rPr>
                        <a:t>θεός</a:t>
                      </a:r>
                      <a:r>
                        <a:rPr lang="el-GR" sz="4400" dirty="0">
                          <a:solidFill>
                            <a:srgbClr val="FFFF00"/>
                          </a:solidFill>
                          <a:latin typeface="Avenir Next" panose="020B0503020202020204" pitchFamily="34" charset="0"/>
                        </a:rPr>
                        <a:t>;</a:t>
                      </a:r>
                      <a:endParaRPr lang="en-US" sz="4400" dirty="0">
                        <a:solidFill>
                          <a:srgbClr val="FFFF00"/>
                        </a:solidFill>
                        <a:latin typeface="Avenir Next" panose="020B0503020202020204" pitchFamily="34"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4400" dirty="0">
                          <a:solidFill>
                            <a:schemeClr val="bg1"/>
                          </a:solidFill>
                          <a:latin typeface="Avenir Next" panose="020B0503020202020204" pitchFamily="34" charset="0"/>
                        </a:rPr>
                        <a:t>semicolon</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4400" dirty="0">
                          <a:solidFill>
                            <a:schemeClr val="bg1"/>
                          </a:solidFill>
                          <a:latin typeface="Avenir Next" panose="020B0503020202020204" pitchFamily="34" charset="0"/>
                        </a:rPr>
                        <a:t>question mark</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8852724"/>
                  </a:ext>
                </a:extLst>
              </a:tr>
            </a:tbl>
          </a:graphicData>
        </a:graphic>
      </p:graphicFrame>
      <p:pic>
        <p:nvPicPr>
          <p:cNvPr id="5" name="Picture 4">
            <a:extLst>
              <a:ext uri="{FF2B5EF4-FFF2-40B4-BE49-F238E27FC236}">
                <a16:creationId xmlns:a16="http://schemas.microsoft.com/office/drawing/2014/main" id="{4E5C7B76-3163-E72D-BFDF-7BC8741B2036}"/>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187273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01F30-9255-6ABC-DD16-661BCDA5D7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6EB41A-DDDB-F7D6-97BE-4D35537D4369}"/>
              </a:ext>
            </a:extLst>
          </p:cNvPr>
          <p:cNvSpPr>
            <a:spLocks noGrp="1"/>
          </p:cNvSpPr>
          <p:nvPr>
            <p:ph type="title"/>
          </p:nvPr>
        </p:nvSpPr>
        <p:spPr/>
        <p:txBody>
          <a:bodyPr/>
          <a:lstStyle/>
          <a:p>
            <a:r>
              <a:rPr lang="en-US" dirty="0"/>
              <a:t>Philemon, week 5 (pages 37-41)</a:t>
            </a:r>
          </a:p>
        </p:txBody>
      </p:sp>
    </p:spTree>
    <p:extLst>
      <p:ext uri="{BB962C8B-B14F-4D97-AF65-F5344CB8AC3E}">
        <p14:creationId xmlns:p14="http://schemas.microsoft.com/office/powerpoint/2010/main" val="2866822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BE87D-F2C5-9E70-1B0C-FD91F676AE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C90BBE-C5A4-5B1D-494D-7E530F114350}"/>
              </a:ext>
            </a:extLst>
          </p:cNvPr>
          <p:cNvSpPr>
            <a:spLocks noGrp="1"/>
          </p:cNvSpPr>
          <p:nvPr>
            <p:ph type="title"/>
          </p:nvPr>
        </p:nvSpPr>
        <p:spPr/>
        <p:txBody>
          <a:bodyPr/>
          <a:lstStyle/>
          <a:p>
            <a:r>
              <a:rPr lang="en-US" dirty="0"/>
              <a:t>Acts 4:13</a:t>
            </a:r>
          </a:p>
        </p:txBody>
      </p:sp>
      <p:sp>
        <p:nvSpPr>
          <p:cNvPr id="3" name="Content Placeholder 2">
            <a:extLst>
              <a:ext uri="{FF2B5EF4-FFF2-40B4-BE49-F238E27FC236}">
                <a16:creationId xmlns:a16="http://schemas.microsoft.com/office/drawing/2014/main" id="{041404AD-EDC4-2ED4-A873-1CD6CA3A7C43}"/>
              </a:ext>
            </a:extLst>
          </p:cNvPr>
          <p:cNvSpPr>
            <a:spLocks noGrp="1"/>
          </p:cNvSpPr>
          <p:nvPr>
            <p:ph idx="1"/>
          </p:nvPr>
        </p:nvSpPr>
        <p:spPr/>
        <p:txBody>
          <a:bodyPr/>
          <a:lstStyle/>
          <a:p>
            <a:pPr marL="0" indent="0">
              <a:buNone/>
            </a:pPr>
            <a:r>
              <a:rPr lang="en-US" dirty="0"/>
              <a:t>When they observed the </a:t>
            </a:r>
            <a:r>
              <a:rPr lang="en-US" dirty="0">
                <a:solidFill>
                  <a:srgbClr val="FFFF00"/>
                </a:solidFill>
              </a:rPr>
              <a:t>boldness</a:t>
            </a:r>
            <a:r>
              <a:rPr lang="en-US" dirty="0"/>
              <a:t> of Peter and John and realized that they were uneducated and untrained men, they were amazed and recognized that they had been with Jesus.</a:t>
            </a:r>
          </a:p>
        </p:txBody>
      </p:sp>
    </p:spTree>
    <p:extLst>
      <p:ext uri="{BB962C8B-B14F-4D97-AF65-F5344CB8AC3E}">
        <p14:creationId xmlns:p14="http://schemas.microsoft.com/office/powerpoint/2010/main" val="3631196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1450F-0E2E-3EAB-F769-8AAE17065E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616497-C4E2-D13F-994C-D3FFE0001665}"/>
              </a:ext>
            </a:extLst>
          </p:cNvPr>
          <p:cNvSpPr>
            <a:spLocks noGrp="1"/>
          </p:cNvSpPr>
          <p:nvPr>
            <p:ph type="title"/>
          </p:nvPr>
        </p:nvSpPr>
        <p:spPr/>
        <p:txBody>
          <a:bodyPr/>
          <a:lstStyle/>
          <a:p>
            <a:r>
              <a:rPr lang="en-US" dirty="0"/>
              <a:t>Acts 28:30–31</a:t>
            </a:r>
          </a:p>
        </p:txBody>
      </p:sp>
      <p:sp>
        <p:nvSpPr>
          <p:cNvPr id="3" name="Content Placeholder 2">
            <a:extLst>
              <a:ext uri="{FF2B5EF4-FFF2-40B4-BE49-F238E27FC236}">
                <a16:creationId xmlns:a16="http://schemas.microsoft.com/office/drawing/2014/main" id="{3435CB91-D8E4-BA97-B982-3455530A7DF5}"/>
              </a:ext>
            </a:extLst>
          </p:cNvPr>
          <p:cNvSpPr>
            <a:spLocks noGrp="1"/>
          </p:cNvSpPr>
          <p:nvPr>
            <p:ph idx="1"/>
          </p:nvPr>
        </p:nvSpPr>
        <p:spPr/>
        <p:txBody>
          <a:bodyPr/>
          <a:lstStyle/>
          <a:p>
            <a:pPr marL="0" indent="0">
              <a:buNone/>
            </a:pPr>
            <a:r>
              <a:rPr lang="en-US" dirty="0"/>
              <a:t>Paul stayed two whole years in his own rented house. And he welcomed all who visited him, proclaiming the kingdom of God and teaching about the Lord Jesus Christ with all </a:t>
            </a:r>
            <a:r>
              <a:rPr lang="en-US" dirty="0">
                <a:solidFill>
                  <a:srgbClr val="FFFF00"/>
                </a:solidFill>
              </a:rPr>
              <a:t>boldness</a:t>
            </a:r>
            <a:r>
              <a:rPr lang="en-US" dirty="0"/>
              <a:t> and without hindrance.</a:t>
            </a:r>
          </a:p>
        </p:txBody>
      </p:sp>
    </p:spTree>
    <p:extLst>
      <p:ext uri="{BB962C8B-B14F-4D97-AF65-F5344CB8AC3E}">
        <p14:creationId xmlns:p14="http://schemas.microsoft.com/office/powerpoint/2010/main" val="2488790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4AD87-02DF-A852-8C1F-038B45E644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AD710C-AD31-DED5-94ED-2A0766C60C2D}"/>
              </a:ext>
            </a:extLst>
          </p:cNvPr>
          <p:cNvSpPr>
            <a:spLocks noGrp="1"/>
          </p:cNvSpPr>
          <p:nvPr>
            <p:ph type="title"/>
          </p:nvPr>
        </p:nvSpPr>
        <p:spPr/>
        <p:txBody>
          <a:bodyPr/>
          <a:lstStyle/>
          <a:p>
            <a:r>
              <a:rPr lang="en-US" dirty="0"/>
              <a:t>Hebrews 4:16</a:t>
            </a:r>
          </a:p>
        </p:txBody>
      </p:sp>
      <p:sp>
        <p:nvSpPr>
          <p:cNvPr id="3" name="Content Placeholder 2">
            <a:extLst>
              <a:ext uri="{FF2B5EF4-FFF2-40B4-BE49-F238E27FC236}">
                <a16:creationId xmlns:a16="http://schemas.microsoft.com/office/drawing/2014/main" id="{82F88AB0-FB0F-1401-48F7-EEBFAF8A7778}"/>
              </a:ext>
            </a:extLst>
          </p:cNvPr>
          <p:cNvSpPr>
            <a:spLocks noGrp="1"/>
          </p:cNvSpPr>
          <p:nvPr>
            <p:ph idx="1"/>
          </p:nvPr>
        </p:nvSpPr>
        <p:spPr/>
        <p:txBody>
          <a:bodyPr/>
          <a:lstStyle/>
          <a:p>
            <a:pPr marL="0" indent="0">
              <a:buNone/>
            </a:pPr>
            <a:r>
              <a:rPr lang="en-US" dirty="0"/>
              <a:t>Therefore, let us approach the throne of grace with </a:t>
            </a:r>
            <a:r>
              <a:rPr lang="en-US" dirty="0">
                <a:solidFill>
                  <a:srgbClr val="FFFF00"/>
                </a:solidFill>
              </a:rPr>
              <a:t>boldness</a:t>
            </a:r>
            <a:r>
              <a:rPr lang="en-US" dirty="0"/>
              <a:t>, so that we may receive mercy and find grace to help us in time of need.</a:t>
            </a:r>
          </a:p>
        </p:txBody>
      </p:sp>
    </p:spTree>
    <p:extLst>
      <p:ext uri="{BB962C8B-B14F-4D97-AF65-F5344CB8AC3E}">
        <p14:creationId xmlns:p14="http://schemas.microsoft.com/office/powerpoint/2010/main" val="3588474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41988F5-FA98-4350-E725-BCF2CF330739}"/>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5EF49941-6758-B51F-77C4-B06E3783C05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BDAG on </a:t>
            </a:r>
            <a:r>
              <a:rPr lang="en-US" sz="4000" b="1" i="1" dirty="0" err="1">
                <a:solidFill>
                  <a:schemeClr val="bg1"/>
                </a:solidFill>
                <a:latin typeface="Avenir Next" panose="020B0503020202020204" pitchFamily="34" charset="0"/>
              </a:rPr>
              <a:t>epitasso</a:t>
            </a:r>
            <a:br>
              <a:rPr lang="en-US" sz="4000" b="1" i="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(ep-eh-TOSS-oh)</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to command with authority</a:t>
            </a:r>
            <a:br>
              <a:rPr lang="en-US" sz="4000" b="0" dirty="0">
                <a:solidFill>
                  <a:schemeClr val="bg1"/>
                </a:solidFill>
                <a:latin typeface="Avenir Next" panose="020B0503020202020204" pitchFamily="34" charset="0"/>
              </a:rPr>
            </a:br>
            <a:br>
              <a:rPr lang="en-US" sz="4000" b="0" dirty="0">
                <a:solidFill>
                  <a:schemeClr val="bg1"/>
                </a:solidFill>
                <a:latin typeface="Avenir Next" panose="020B0503020202020204" pitchFamily="34" charset="0"/>
              </a:rPr>
            </a:br>
            <a:r>
              <a:rPr lang="en-US" sz="4000" b="0" i="1" dirty="0">
                <a:solidFill>
                  <a:schemeClr val="bg1"/>
                </a:solidFill>
                <a:latin typeface="Avenir Next" panose="020B0503020202020204" pitchFamily="34" charset="0"/>
              </a:rPr>
              <a:t>order, command</a:t>
            </a:r>
          </a:p>
        </p:txBody>
      </p:sp>
      <p:cxnSp>
        <p:nvCxnSpPr>
          <p:cNvPr id="2" name="Straight Connector 1">
            <a:extLst>
              <a:ext uri="{FF2B5EF4-FFF2-40B4-BE49-F238E27FC236}">
                <a16:creationId xmlns:a16="http://schemas.microsoft.com/office/drawing/2014/main" id="{5479CF2B-9B1C-3974-2334-E003FC29D5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 Greek-English Lexicon of the New Testament and other Early Christian  Literature (BDAG) | billmounce.com">
            <a:extLst>
              <a:ext uri="{FF2B5EF4-FFF2-40B4-BE49-F238E27FC236}">
                <a16:creationId xmlns:a16="http://schemas.microsoft.com/office/drawing/2014/main" id="{19983E27-3F1C-ED1B-4491-7289762357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837" y="685800"/>
            <a:ext cx="416941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157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B4B06-1378-1005-77D5-7D64091540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CB6B2-F904-1DEB-EA69-0A8E45D4D273}"/>
              </a:ext>
            </a:extLst>
          </p:cNvPr>
          <p:cNvSpPr>
            <a:spLocks noGrp="1"/>
          </p:cNvSpPr>
          <p:nvPr>
            <p:ph type="title"/>
          </p:nvPr>
        </p:nvSpPr>
        <p:spPr/>
        <p:txBody>
          <a:bodyPr/>
          <a:lstStyle/>
          <a:p>
            <a:r>
              <a:rPr lang="en-US" dirty="0"/>
              <a:t>Excursus: Apostolic Authority</a:t>
            </a:r>
          </a:p>
        </p:txBody>
      </p:sp>
      <p:sp>
        <p:nvSpPr>
          <p:cNvPr id="3" name="Content Placeholder 2">
            <a:extLst>
              <a:ext uri="{FF2B5EF4-FFF2-40B4-BE49-F238E27FC236}">
                <a16:creationId xmlns:a16="http://schemas.microsoft.com/office/drawing/2014/main" id="{C1C42976-6EA5-E1FB-93F9-A6801F0621C5}"/>
              </a:ext>
            </a:extLst>
          </p:cNvPr>
          <p:cNvSpPr>
            <a:spLocks noGrp="1"/>
          </p:cNvSpPr>
          <p:nvPr>
            <p:ph idx="1"/>
          </p:nvPr>
        </p:nvSpPr>
        <p:spPr>
          <a:xfrm>
            <a:off x="838200" y="2150533"/>
            <a:ext cx="11057792" cy="4026429"/>
          </a:xfrm>
        </p:spPr>
        <p:txBody>
          <a:bodyPr/>
          <a:lstStyle/>
          <a:p>
            <a:pPr marL="0" indent="0">
              <a:buNone/>
            </a:pPr>
            <a:r>
              <a:rPr lang="en-US" dirty="0"/>
              <a:t>Matthew 10 (commissioning the 12)</a:t>
            </a:r>
          </a:p>
          <a:p>
            <a:pPr marL="0" indent="0">
              <a:buNone/>
            </a:pPr>
            <a:endParaRPr lang="en-US" dirty="0"/>
          </a:p>
          <a:p>
            <a:pPr marL="0" indent="0">
              <a:buNone/>
            </a:pPr>
            <a:r>
              <a:rPr lang="en-US" dirty="0"/>
              <a:t>40: The one who welcomes </a:t>
            </a:r>
            <a:r>
              <a:rPr lang="en-US" dirty="0">
                <a:solidFill>
                  <a:srgbClr val="FFFF00"/>
                </a:solidFill>
              </a:rPr>
              <a:t>you</a:t>
            </a:r>
            <a:r>
              <a:rPr lang="en-US" dirty="0"/>
              <a:t> welcomes me, and the one who welcomes me welcomes him who sent me.</a:t>
            </a:r>
          </a:p>
        </p:txBody>
      </p:sp>
    </p:spTree>
    <p:extLst>
      <p:ext uri="{BB962C8B-B14F-4D97-AF65-F5344CB8AC3E}">
        <p14:creationId xmlns:p14="http://schemas.microsoft.com/office/powerpoint/2010/main" val="322534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AB010-2B5F-9A5A-B5C9-8EFECD4DD7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80965D-0A4C-7275-7733-2CDF2EE064AF}"/>
              </a:ext>
            </a:extLst>
          </p:cNvPr>
          <p:cNvSpPr>
            <a:spLocks noGrp="1"/>
          </p:cNvSpPr>
          <p:nvPr>
            <p:ph type="title"/>
          </p:nvPr>
        </p:nvSpPr>
        <p:spPr/>
        <p:txBody>
          <a:bodyPr/>
          <a:lstStyle/>
          <a:p>
            <a:r>
              <a:rPr lang="en-US" dirty="0"/>
              <a:t>Excursus: Apostolic Authority</a:t>
            </a:r>
          </a:p>
        </p:txBody>
      </p:sp>
      <p:sp>
        <p:nvSpPr>
          <p:cNvPr id="3" name="Content Placeholder 2">
            <a:extLst>
              <a:ext uri="{FF2B5EF4-FFF2-40B4-BE49-F238E27FC236}">
                <a16:creationId xmlns:a16="http://schemas.microsoft.com/office/drawing/2014/main" id="{9D2D7A14-FF4E-72BC-745B-484742A5D139}"/>
              </a:ext>
            </a:extLst>
          </p:cNvPr>
          <p:cNvSpPr>
            <a:spLocks noGrp="1"/>
          </p:cNvSpPr>
          <p:nvPr>
            <p:ph idx="1"/>
          </p:nvPr>
        </p:nvSpPr>
        <p:spPr>
          <a:xfrm>
            <a:off x="838200" y="2150533"/>
            <a:ext cx="11057792" cy="4026429"/>
          </a:xfrm>
        </p:spPr>
        <p:txBody>
          <a:bodyPr/>
          <a:lstStyle/>
          <a:p>
            <a:pPr marL="0" indent="0">
              <a:buNone/>
            </a:pPr>
            <a:r>
              <a:rPr lang="en-US" dirty="0"/>
              <a:t>John 17 (Jesus’ high priestly prayer)</a:t>
            </a:r>
          </a:p>
          <a:p>
            <a:pPr marL="0" indent="0">
              <a:buNone/>
            </a:pPr>
            <a:endParaRPr lang="en-US" dirty="0"/>
          </a:p>
          <a:p>
            <a:pPr marL="0" indent="0">
              <a:buNone/>
            </a:pPr>
            <a:r>
              <a:rPr lang="en-US" dirty="0"/>
              <a:t>20: I pray not only for these, but also for those who believe in me </a:t>
            </a:r>
            <a:r>
              <a:rPr lang="en-US" dirty="0">
                <a:solidFill>
                  <a:srgbClr val="FFFF00"/>
                </a:solidFill>
              </a:rPr>
              <a:t>through their word</a:t>
            </a:r>
            <a:r>
              <a:rPr lang="en-US" dirty="0"/>
              <a:t>.</a:t>
            </a:r>
          </a:p>
        </p:txBody>
      </p:sp>
    </p:spTree>
    <p:extLst>
      <p:ext uri="{BB962C8B-B14F-4D97-AF65-F5344CB8AC3E}">
        <p14:creationId xmlns:p14="http://schemas.microsoft.com/office/powerpoint/2010/main" val="147578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5AA46-4A96-1C4C-2276-E3938EB959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6F206-4C99-B80E-9148-6E3AEE6812AC}"/>
              </a:ext>
            </a:extLst>
          </p:cNvPr>
          <p:cNvSpPr>
            <a:spLocks noGrp="1"/>
          </p:cNvSpPr>
          <p:nvPr>
            <p:ph type="title"/>
          </p:nvPr>
        </p:nvSpPr>
        <p:spPr/>
        <p:txBody>
          <a:bodyPr/>
          <a:lstStyle/>
          <a:p>
            <a:r>
              <a:rPr lang="en-US" dirty="0"/>
              <a:t>Philemon, week 5 (pages 37-41)</a:t>
            </a:r>
          </a:p>
        </p:txBody>
      </p:sp>
    </p:spTree>
    <p:extLst>
      <p:ext uri="{BB962C8B-B14F-4D97-AF65-F5344CB8AC3E}">
        <p14:creationId xmlns:p14="http://schemas.microsoft.com/office/powerpoint/2010/main" val="2148017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6D4F0-8A9F-3C7A-2EE3-27A3D44F73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EB5EF-8556-EAF8-B325-39C18A4918D8}"/>
              </a:ext>
            </a:extLst>
          </p:cNvPr>
          <p:cNvSpPr>
            <a:spLocks noGrp="1"/>
          </p:cNvSpPr>
          <p:nvPr>
            <p:ph type="title"/>
          </p:nvPr>
        </p:nvSpPr>
        <p:spPr/>
        <p:txBody>
          <a:bodyPr/>
          <a:lstStyle/>
          <a:p>
            <a:r>
              <a:rPr lang="en-US" dirty="0"/>
              <a:t>Excursus: Apostolic Authority</a:t>
            </a:r>
          </a:p>
        </p:txBody>
      </p:sp>
      <p:sp>
        <p:nvSpPr>
          <p:cNvPr id="3" name="Content Placeholder 2">
            <a:extLst>
              <a:ext uri="{FF2B5EF4-FFF2-40B4-BE49-F238E27FC236}">
                <a16:creationId xmlns:a16="http://schemas.microsoft.com/office/drawing/2014/main" id="{388E3693-02F5-7E49-F254-34C0C08DDBFD}"/>
              </a:ext>
            </a:extLst>
          </p:cNvPr>
          <p:cNvSpPr>
            <a:spLocks noGrp="1"/>
          </p:cNvSpPr>
          <p:nvPr>
            <p:ph idx="1"/>
          </p:nvPr>
        </p:nvSpPr>
        <p:spPr>
          <a:xfrm>
            <a:off x="838200" y="2150533"/>
            <a:ext cx="11057792" cy="4026429"/>
          </a:xfrm>
        </p:spPr>
        <p:txBody>
          <a:bodyPr/>
          <a:lstStyle/>
          <a:p>
            <a:pPr marL="0" indent="0">
              <a:buNone/>
            </a:pPr>
            <a:r>
              <a:rPr lang="en-US" dirty="0"/>
              <a:t>Acts 2 (description of the early church)</a:t>
            </a:r>
          </a:p>
          <a:p>
            <a:pPr marL="0" indent="0">
              <a:buNone/>
            </a:pPr>
            <a:endParaRPr lang="en-US" dirty="0"/>
          </a:p>
          <a:p>
            <a:pPr marL="0" indent="0">
              <a:buNone/>
            </a:pPr>
            <a:r>
              <a:rPr lang="en-US" dirty="0"/>
              <a:t>42: They devoted themselves to the </a:t>
            </a:r>
            <a:r>
              <a:rPr lang="en-US" dirty="0">
                <a:solidFill>
                  <a:srgbClr val="FFFF00"/>
                </a:solidFill>
              </a:rPr>
              <a:t>apostles’ teaching</a:t>
            </a:r>
            <a:r>
              <a:rPr lang="en-US" dirty="0"/>
              <a:t>, to the fellowship, to the breaking of bread, and to prayer.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2059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A5093-D365-ED3A-FDED-A055AD8315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980B7A-7B67-A306-A852-C0DFCE5C7037}"/>
              </a:ext>
            </a:extLst>
          </p:cNvPr>
          <p:cNvSpPr>
            <a:spLocks noGrp="1"/>
          </p:cNvSpPr>
          <p:nvPr>
            <p:ph type="title"/>
          </p:nvPr>
        </p:nvSpPr>
        <p:spPr/>
        <p:txBody>
          <a:bodyPr/>
          <a:lstStyle/>
          <a:p>
            <a:r>
              <a:rPr lang="en-US" dirty="0"/>
              <a:t>Excursus: Apostolic Authority</a:t>
            </a:r>
          </a:p>
        </p:txBody>
      </p:sp>
      <p:sp>
        <p:nvSpPr>
          <p:cNvPr id="3" name="Content Placeholder 2">
            <a:extLst>
              <a:ext uri="{FF2B5EF4-FFF2-40B4-BE49-F238E27FC236}">
                <a16:creationId xmlns:a16="http://schemas.microsoft.com/office/drawing/2014/main" id="{4D674A2C-5C54-D9A0-F552-B7DA6B2B33EF}"/>
              </a:ext>
            </a:extLst>
          </p:cNvPr>
          <p:cNvSpPr>
            <a:spLocks noGrp="1"/>
          </p:cNvSpPr>
          <p:nvPr>
            <p:ph idx="1"/>
          </p:nvPr>
        </p:nvSpPr>
        <p:spPr>
          <a:xfrm>
            <a:off x="838200" y="2150533"/>
            <a:ext cx="11057792" cy="4026429"/>
          </a:xfrm>
        </p:spPr>
        <p:txBody>
          <a:bodyPr/>
          <a:lstStyle/>
          <a:p>
            <a:pPr marL="0" indent="0">
              <a:buNone/>
            </a:pPr>
            <a:r>
              <a:rPr lang="en-US" dirty="0"/>
              <a:t>Ephesians 2 (unity in Christ)</a:t>
            </a:r>
          </a:p>
          <a:p>
            <a:pPr marL="0" indent="0">
              <a:buNone/>
            </a:pPr>
            <a:endParaRPr lang="en-US" dirty="0"/>
          </a:p>
          <a:p>
            <a:pPr marL="0" indent="0">
              <a:buNone/>
            </a:pPr>
            <a:r>
              <a:rPr lang="en-US" dirty="0"/>
              <a:t>19-20: So, then, you are no longer foreigners and strangers, but fellow citizens with the saints, and members of God’s household, built on </a:t>
            </a:r>
            <a:r>
              <a:rPr lang="en-US" dirty="0">
                <a:solidFill>
                  <a:srgbClr val="FFFF00"/>
                </a:solidFill>
              </a:rPr>
              <a:t>the foundation of the apostles and prophets</a:t>
            </a:r>
            <a:r>
              <a:rPr lang="en-US" dirty="0"/>
              <a:t>, with Christ Jesus himself as the cornerstone.</a:t>
            </a:r>
          </a:p>
          <a:p>
            <a:pPr marL="0" indent="0">
              <a:buNone/>
            </a:pPr>
            <a:endParaRPr lang="en-US" dirty="0"/>
          </a:p>
        </p:txBody>
      </p:sp>
    </p:spTree>
    <p:extLst>
      <p:ext uri="{BB962C8B-B14F-4D97-AF65-F5344CB8AC3E}">
        <p14:creationId xmlns:p14="http://schemas.microsoft.com/office/powerpoint/2010/main" val="2459405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7097B4D-01CC-8AB2-E5BA-EE513E94D768}"/>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B5133927-33D0-ACE7-CEA0-C68B4FD570A5}"/>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 C. Sproul</a:t>
            </a: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(from </a:t>
            </a:r>
            <a:r>
              <a:rPr lang="en-US" sz="4000" b="0" dirty="0" err="1">
                <a:solidFill>
                  <a:schemeClr val="bg1"/>
                </a:solidFill>
                <a:latin typeface="Avenir Next" panose="020B0503020202020204" pitchFamily="34" charset="0"/>
              </a:rPr>
              <a:t>Ligonier.org</a:t>
            </a:r>
            <a:r>
              <a:rPr lang="en-US" sz="4000" b="0" dirty="0">
                <a:solidFill>
                  <a:schemeClr val="bg1"/>
                </a:solidFill>
                <a:latin typeface="Avenir Next" panose="020B0503020202020204" pitchFamily="34" charset="0"/>
              </a:rPr>
              <a: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The apostles were granted special authority to speak for Jesus…. they had the right to command Christians to act in certain ways.</a:t>
            </a:r>
            <a:br>
              <a:rPr lang="en-US" sz="4000" b="0" dirty="0">
                <a:solidFill>
                  <a:schemeClr val="bg1"/>
                </a:solidFill>
                <a:latin typeface="Avenir Next" panose="020B0503020202020204" pitchFamily="34" charset="0"/>
              </a:rPr>
            </a:br>
            <a:endParaRPr lang="en-US" sz="4000" b="0"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BD5E3CC5-0158-587D-033F-651B63FFCA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R.C. Sproul, theologian and religious broadcaster, dies at 78">
            <a:extLst>
              <a:ext uri="{FF2B5EF4-FFF2-40B4-BE49-F238E27FC236}">
                <a16:creationId xmlns:a16="http://schemas.microsoft.com/office/drawing/2014/main" id="{DD9B1DEE-03A9-DBEF-DC09-631C78337C0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6638" t="4360" r="10797" b="10000"/>
          <a:stretch/>
        </p:blipFill>
        <p:spPr bwMode="auto">
          <a:xfrm flipH="1">
            <a:off x="1028700" y="685800"/>
            <a:ext cx="396696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245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AF271CA-F07F-48FB-ABDA-426F98FE12DE}"/>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6D5CF261-1A2B-7923-D42A-6DB5F44A0A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 C. Sproul</a:t>
            </a: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(from </a:t>
            </a:r>
            <a:r>
              <a:rPr lang="en-US" sz="4000" b="0" dirty="0" err="1">
                <a:solidFill>
                  <a:schemeClr val="bg1"/>
                </a:solidFill>
                <a:latin typeface="Avenir Next" panose="020B0503020202020204" pitchFamily="34" charset="0"/>
              </a:rPr>
              <a:t>Ligonier.org</a:t>
            </a:r>
            <a:r>
              <a:rPr lang="en-US" sz="4000" b="0" dirty="0">
                <a:solidFill>
                  <a:schemeClr val="bg1"/>
                </a:solidFill>
                <a:latin typeface="Avenir Next" panose="020B0503020202020204" pitchFamily="34" charset="0"/>
              </a:rPr>
              <a: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If we reject the authority of the Apostles, we reject the authority of Christ. And if we reject the authority of Christ, we reject the authority of God Himself.</a:t>
            </a:r>
          </a:p>
        </p:txBody>
      </p:sp>
      <p:cxnSp>
        <p:nvCxnSpPr>
          <p:cNvPr id="2" name="Straight Connector 1">
            <a:extLst>
              <a:ext uri="{FF2B5EF4-FFF2-40B4-BE49-F238E27FC236}">
                <a16:creationId xmlns:a16="http://schemas.microsoft.com/office/drawing/2014/main" id="{6F08FA50-975F-D4BD-2B42-6891C69701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R.C. Sproul, theologian and religious broadcaster, dies at 78">
            <a:extLst>
              <a:ext uri="{FF2B5EF4-FFF2-40B4-BE49-F238E27FC236}">
                <a16:creationId xmlns:a16="http://schemas.microsoft.com/office/drawing/2014/main" id="{B946AFAD-5815-5565-6B1C-C9E21FEEE99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6638" t="4360" r="10797" b="10000"/>
          <a:stretch/>
        </p:blipFill>
        <p:spPr bwMode="auto">
          <a:xfrm flipH="1">
            <a:off x="1028700" y="685800"/>
            <a:ext cx="396696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296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26E69-D640-30F3-5EE2-120BC39E85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E55724-04AB-8276-239F-51C26498D77C}"/>
              </a:ext>
            </a:extLst>
          </p:cNvPr>
          <p:cNvSpPr>
            <a:spLocks noGrp="1"/>
          </p:cNvSpPr>
          <p:nvPr>
            <p:ph type="title"/>
          </p:nvPr>
        </p:nvSpPr>
        <p:spPr/>
        <p:txBody>
          <a:bodyPr/>
          <a:lstStyle/>
          <a:p>
            <a:r>
              <a:rPr lang="en-US" dirty="0"/>
              <a:t>Philemon, week 5 (pages 37-41)</a:t>
            </a:r>
          </a:p>
        </p:txBody>
      </p:sp>
    </p:spTree>
    <p:extLst>
      <p:ext uri="{BB962C8B-B14F-4D97-AF65-F5344CB8AC3E}">
        <p14:creationId xmlns:p14="http://schemas.microsoft.com/office/powerpoint/2010/main" val="363322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7534C75-7C3C-AFC2-5C04-BA744925CD78}"/>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9A7638B5-8496-914B-BEE3-150FC4DF9F9A}"/>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BDAG on </a:t>
            </a:r>
            <a:r>
              <a:rPr lang="en-US" sz="4000" b="1" i="1" dirty="0" err="1">
                <a:solidFill>
                  <a:schemeClr val="bg1"/>
                </a:solidFill>
                <a:latin typeface="Avenir Next" panose="020B0503020202020204" pitchFamily="34" charset="0"/>
              </a:rPr>
              <a:t>parakaleo</a:t>
            </a:r>
            <a:br>
              <a:rPr lang="en-US" sz="4000" b="1" i="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(parr-ah-</a:t>
            </a:r>
            <a:r>
              <a:rPr lang="en-US" sz="4000" dirty="0" err="1">
                <a:solidFill>
                  <a:schemeClr val="bg1"/>
                </a:solidFill>
                <a:latin typeface="Avenir Next" panose="020B0503020202020204" pitchFamily="34" charset="0"/>
              </a:rPr>
              <a:t>kah</a:t>
            </a:r>
            <a:r>
              <a:rPr lang="en-US" sz="4000" dirty="0">
                <a:solidFill>
                  <a:schemeClr val="bg1"/>
                </a:solidFill>
                <a:latin typeface="Avenir Next" panose="020B0503020202020204" pitchFamily="34" charset="0"/>
              </a:rPr>
              <a:t>-LAY-oh)</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to reach a point of connection, with a focus on what is appropriate</a:t>
            </a:r>
            <a:br>
              <a:rPr lang="en-US" sz="4000" b="0" dirty="0">
                <a:solidFill>
                  <a:schemeClr val="bg1"/>
                </a:solidFill>
                <a:latin typeface="Avenir Next" panose="020B0503020202020204" pitchFamily="34" charset="0"/>
              </a:rPr>
            </a:br>
            <a:br>
              <a:rPr lang="en-US" sz="4000" b="0" dirty="0">
                <a:solidFill>
                  <a:schemeClr val="bg1"/>
                </a:solidFill>
                <a:latin typeface="Avenir Next" panose="020B0503020202020204" pitchFamily="34" charset="0"/>
              </a:rPr>
            </a:br>
            <a:r>
              <a:rPr lang="en-US" sz="4000" b="0" i="1" dirty="0">
                <a:solidFill>
                  <a:schemeClr val="bg1"/>
                </a:solidFill>
                <a:latin typeface="Avenir Next" panose="020B0503020202020204" pitchFamily="34" charset="0"/>
              </a:rPr>
              <a:t>it is proper, fitting</a:t>
            </a:r>
          </a:p>
        </p:txBody>
      </p:sp>
      <p:cxnSp>
        <p:nvCxnSpPr>
          <p:cNvPr id="2" name="Straight Connector 1">
            <a:extLst>
              <a:ext uri="{FF2B5EF4-FFF2-40B4-BE49-F238E27FC236}">
                <a16:creationId xmlns:a16="http://schemas.microsoft.com/office/drawing/2014/main" id="{0B99E814-3222-B1DD-5D5B-E3EC79F242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 Greek-English Lexicon of the New Testament and other Early Christian  Literature (BDAG) | billmounce.com">
            <a:extLst>
              <a:ext uri="{FF2B5EF4-FFF2-40B4-BE49-F238E27FC236}">
                <a16:creationId xmlns:a16="http://schemas.microsoft.com/office/drawing/2014/main" id="{EF65C46C-C4D6-E806-D913-C2589A691A6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837" y="685800"/>
            <a:ext cx="416941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253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A334BA-42E9-64C2-52F7-65482D198702}"/>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23873CAD-40DD-277A-080F-A1D623A722A8}"/>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Richard Melick</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[“What is right”] speaks to what is proper because of the Christian order of things</a:t>
            </a:r>
          </a:p>
        </p:txBody>
      </p:sp>
      <p:pic>
        <p:nvPicPr>
          <p:cNvPr id="5122" name="Picture 2" descr="Richard R. Melick, Jr.">
            <a:extLst>
              <a:ext uri="{FF2B5EF4-FFF2-40B4-BE49-F238E27FC236}">
                <a16:creationId xmlns:a16="http://schemas.microsoft.com/office/drawing/2014/main" id="{27A1DF9F-1AB8-2DDE-E03D-0A518B82D0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93" r="12897"/>
          <a:stretch/>
        </p:blipFill>
        <p:spPr bwMode="auto">
          <a:xfrm>
            <a:off x="1055914" y="685800"/>
            <a:ext cx="4038599"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A0B1222B-EC71-804D-4A28-4674FA0824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863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49EE8-A927-4C73-BC9D-883D0A22D0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01A364-427A-CCF4-76A4-0A5621BBDBFA}"/>
              </a:ext>
            </a:extLst>
          </p:cNvPr>
          <p:cNvSpPr>
            <a:spLocks noGrp="1"/>
          </p:cNvSpPr>
          <p:nvPr>
            <p:ph type="title"/>
          </p:nvPr>
        </p:nvSpPr>
        <p:spPr/>
        <p:txBody>
          <a:bodyPr/>
          <a:lstStyle/>
          <a:p>
            <a:r>
              <a:rPr lang="en-US" dirty="0"/>
              <a:t>Philemon, week 5 (pages 37-41)</a:t>
            </a:r>
          </a:p>
        </p:txBody>
      </p:sp>
    </p:spTree>
    <p:extLst>
      <p:ext uri="{BB962C8B-B14F-4D97-AF65-F5344CB8AC3E}">
        <p14:creationId xmlns:p14="http://schemas.microsoft.com/office/powerpoint/2010/main" val="483315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98598D1-8529-4617-8A76-4FB24B5548FD}"/>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600634DC-7888-A111-ED00-C2DFEBE8B971}"/>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F. F. Bruce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Orders are liable to be resented, from whomsoever they come, but an appeal from a friend is difficult to resist</a:t>
            </a:r>
          </a:p>
        </p:txBody>
      </p:sp>
      <p:cxnSp>
        <p:nvCxnSpPr>
          <p:cNvPr id="2" name="Straight Connector 1">
            <a:extLst>
              <a:ext uri="{FF2B5EF4-FFF2-40B4-BE49-F238E27FC236}">
                <a16:creationId xmlns:a16="http://schemas.microsoft.com/office/drawing/2014/main" id="{81323EAA-96EB-87A8-9C1E-87C715BA07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descr="Placeholder image">
            <a:extLst>
              <a:ext uri="{FF2B5EF4-FFF2-40B4-BE49-F238E27FC236}">
                <a16:creationId xmlns:a16="http://schemas.microsoft.com/office/drawing/2014/main" id="{B5F4957A-6C11-047D-D7BD-BE1A7E434EC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57941" y="685800"/>
            <a:ext cx="421494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339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C224837-AE37-2725-3FF1-197FC11BD6DB}"/>
            </a:ext>
          </a:extLst>
        </p:cNvPr>
        <p:cNvGrpSpPr/>
        <p:nvPr/>
      </p:nvGrpSpPr>
      <p:grpSpPr>
        <a:xfrm>
          <a:off x="0" y="0"/>
          <a:ext cx="0" cy="0"/>
          <a:chOff x="0" y="0"/>
          <a:chExt cx="0" cy="0"/>
        </a:xfrm>
      </p:grpSpPr>
      <p:sp>
        <p:nvSpPr>
          <p:cNvPr id="19" name="Arc 18">
            <a:extLst>
              <a:ext uri="{FF2B5EF4-FFF2-40B4-BE49-F238E27FC236}">
                <a16:creationId xmlns:a16="http://schemas.microsoft.com/office/drawing/2014/main" id="{64350CAD-FA22-9CA0-822B-D7D2CC096E5E}"/>
              </a:ext>
            </a:extLst>
          </p:cNvPr>
          <p:cNvSpPr/>
          <p:nvPr/>
        </p:nvSpPr>
        <p:spPr>
          <a:xfrm rot="1166143">
            <a:off x="3089470" y="965538"/>
            <a:ext cx="6566806" cy="4505194"/>
          </a:xfrm>
          <a:prstGeom prst="arc">
            <a:avLst>
              <a:gd name="adj1" fmla="val 16076046"/>
              <a:gd name="adj2" fmla="val 0"/>
            </a:avLst>
          </a:prstGeom>
          <a:ln w="762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35261218-BC08-E896-32F9-ECBCFAEBF589}"/>
              </a:ext>
            </a:extLst>
          </p:cNvPr>
          <p:cNvSpPr txBox="1"/>
          <p:nvPr/>
        </p:nvSpPr>
        <p:spPr>
          <a:xfrm>
            <a:off x="5419821" y="677005"/>
            <a:ext cx="1352358" cy="769441"/>
          </a:xfrm>
          <a:prstGeom prst="rect">
            <a:avLst/>
          </a:prstGeom>
          <a:noFill/>
        </p:spPr>
        <p:txBody>
          <a:bodyPr wrap="none" rtlCol="0">
            <a:spAutoFit/>
          </a:bodyPr>
          <a:lstStyle/>
          <a:p>
            <a:r>
              <a:rPr lang="en-US" sz="4400" b="1" dirty="0">
                <a:solidFill>
                  <a:schemeClr val="bg1"/>
                </a:solidFill>
                <a:latin typeface="Avenir Next" panose="020B0503020202020204" pitchFamily="34" charset="0"/>
              </a:rPr>
              <a:t>Paul</a:t>
            </a:r>
          </a:p>
        </p:txBody>
      </p:sp>
      <p:sp>
        <p:nvSpPr>
          <p:cNvPr id="23" name="TextBox 22">
            <a:extLst>
              <a:ext uri="{FF2B5EF4-FFF2-40B4-BE49-F238E27FC236}">
                <a16:creationId xmlns:a16="http://schemas.microsoft.com/office/drawing/2014/main" id="{36E63FDE-2AEE-059B-D3EF-57DE1CF3ADB1}"/>
              </a:ext>
            </a:extLst>
          </p:cNvPr>
          <p:cNvSpPr txBox="1"/>
          <p:nvPr/>
        </p:nvSpPr>
        <p:spPr>
          <a:xfrm>
            <a:off x="8034067" y="4548553"/>
            <a:ext cx="2789546" cy="769441"/>
          </a:xfrm>
          <a:prstGeom prst="rect">
            <a:avLst/>
          </a:prstGeom>
          <a:noFill/>
        </p:spPr>
        <p:txBody>
          <a:bodyPr wrap="none" rtlCol="0">
            <a:spAutoFit/>
          </a:bodyPr>
          <a:lstStyle/>
          <a:p>
            <a:r>
              <a:rPr lang="en-US" sz="4400" b="1" dirty="0">
                <a:solidFill>
                  <a:schemeClr val="bg1"/>
                </a:solidFill>
                <a:latin typeface="Avenir Next" panose="020B0503020202020204" pitchFamily="34" charset="0"/>
              </a:rPr>
              <a:t>Philemon</a:t>
            </a:r>
          </a:p>
        </p:txBody>
      </p:sp>
      <p:sp>
        <p:nvSpPr>
          <p:cNvPr id="24" name="TextBox 23">
            <a:extLst>
              <a:ext uri="{FF2B5EF4-FFF2-40B4-BE49-F238E27FC236}">
                <a16:creationId xmlns:a16="http://schemas.microsoft.com/office/drawing/2014/main" id="{BA502F74-80AA-FBDC-0D4A-5238B7293B9A}"/>
              </a:ext>
            </a:extLst>
          </p:cNvPr>
          <p:cNvSpPr txBox="1"/>
          <p:nvPr/>
        </p:nvSpPr>
        <p:spPr>
          <a:xfrm>
            <a:off x="2128567" y="4548553"/>
            <a:ext cx="2916183" cy="769441"/>
          </a:xfrm>
          <a:prstGeom prst="rect">
            <a:avLst/>
          </a:prstGeom>
          <a:noFill/>
        </p:spPr>
        <p:txBody>
          <a:bodyPr wrap="none" rtlCol="0">
            <a:spAutoFit/>
          </a:bodyPr>
          <a:lstStyle/>
          <a:p>
            <a:r>
              <a:rPr lang="en-US" sz="4400" b="1" dirty="0">
                <a:solidFill>
                  <a:schemeClr val="bg1"/>
                </a:solidFill>
                <a:latin typeface="Avenir Next" panose="020B0503020202020204" pitchFamily="34" charset="0"/>
              </a:rPr>
              <a:t>Onesimus</a:t>
            </a:r>
          </a:p>
        </p:txBody>
      </p:sp>
      <p:sp>
        <p:nvSpPr>
          <p:cNvPr id="25" name="Arc 24">
            <a:extLst>
              <a:ext uri="{FF2B5EF4-FFF2-40B4-BE49-F238E27FC236}">
                <a16:creationId xmlns:a16="http://schemas.microsoft.com/office/drawing/2014/main" id="{E5F8E219-C612-D29E-EBD4-E4C03BF2EF37}"/>
              </a:ext>
            </a:extLst>
          </p:cNvPr>
          <p:cNvSpPr/>
          <p:nvPr/>
        </p:nvSpPr>
        <p:spPr>
          <a:xfrm rot="16200000">
            <a:off x="2030779" y="2092533"/>
            <a:ext cx="6566806" cy="4505194"/>
          </a:xfrm>
          <a:prstGeom prst="arc">
            <a:avLst>
              <a:gd name="adj1" fmla="val 16076046"/>
              <a:gd name="adj2" fmla="val 0"/>
            </a:avLst>
          </a:prstGeom>
          <a:ln w="762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05FE0949-7079-5B72-4302-EE24F2C0549F}"/>
              </a:ext>
            </a:extLst>
          </p:cNvPr>
          <p:cNvSpPr/>
          <p:nvPr/>
        </p:nvSpPr>
        <p:spPr>
          <a:xfrm rot="9110326">
            <a:off x="3531205" y="1176402"/>
            <a:ext cx="8384130" cy="4505194"/>
          </a:xfrm>
          <a:prstGeom prst="arc">
            <a:avLst>
              <a:gd name="adj1" fmla="val 16076046"/>
              <a:gd name="adj2" fmla="val 0"/>
            </a:avLst>
          </a:prstGeom>
          <a:ln w="762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TextBox 27">
            <a:extLst>
              <a:ext uri="{FF2B5EF4-FFF2-40B4-BE49-F238E27FC236}">
                <a16:creationId xmlns:a16="http://schemas.microsoft.com/office/drawing/2014/main" id="{278A7657-71C1-C28E-2B7A-9B32BAB30CD1}"/>
              </a:ext>
            </a:extLst>
          </p:cNvPr>
          <p:cNvSpPr txBox="1"/>
          <p:nvPr/>
        </p:nvSpPr>
        <p:spPr>
          <a:xfrm>
            <a:off x="5247049" y="2833414"/>
            <a:ext cx="1697901" cy="769441"/>
          </a:xfrm>
          <a:prstGeom prst="rect">
            <a:avLst/>
          </a:prstGeom>
          <a:noFill/>
        </p:spPr>
        <p:txBody>
          <a:bodyPr wrap="none" rtlCol="0">
            <a:spAutoFit/>
          </a:bodyPr>
          <a:lstStyle/>
          <a:p>
            <a:r>
              <a:rPr lang="en-US" sz="4400" b="1" dirty="0">
                <a:solidFill>
                  <a:schemeClr val="bg1"/>
                </a:solidFill>
                <a:latin typeface="Avenir Next" panose="020B0503020202020204" pitchFamily="34" charset="0"/>
              </a:rPr>
              <a:t>Jesus</a:t>
            </a:r>
          </a:p>
        </p:txBody>
      </p:sp>
      <p:cxnSp>
        <p:nvCxnSpPr>
          <p:cNvPr id="30" name="Straight Arrow Connector 29">
            <a:extLst>
              <a:ext uri="{FF2B5EF4-FFF2-40B4-BE49-F238E27FC236}">
                <a16:creationId xmlns:a16="http://schemas.microsoft.com/office/drawing/2014/main" id="{74FF0287-C384-8524-19A4-11DAF37BB9B2}"/>
              </a:ext>
            </a:extLst>
          </p:cNvPr>
          <p:cNvCxnSpPr>
            <a:cxnSpLocks/>
            <a:stCxn id="22" idx="2"/>
            <a:endCxn id="28" idx="0"/>
          </p:cNvCxnSpPr>
          <p:nvPr/>
        </p:nvCxnSpPr>
        <p:spPr>
          <a:xfrm>
            <a:off x="6096000" y="1446446"/>
            <a:ext cx="0" cy="1386968"/>
          </a:xfrm>
          <a:prstGeom prst="straightConnector1">
            <a:avLst/>
          </a:prstGeom>
          <a:ln w="762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680E3B6-D11E-0C27-2B65-457F680AA6F3}"/>
              </a:ext>
            </a:extLst>
          </p:cNvPr>
          <p:cNvCxnSpPr>
            <a:cxnSpLocks/>
          </p:cNvCxnSpPr>
          <p:nvPr/>
        </p:nvCxnSpPr>
        <p:spPr>
          <a:xfrm flipH="1">
            <a:off x="4517000" y="3519609"/>
            <a:ext cx="730049" cy="1028944"/>
          </a:xfrm>
          <a:prstGeom prst="straightConnector1">
            <a:avLst/>
          </a:prstGeom>
          <a:ln w="762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41B6D17-E63B-1397-E7A9-73A2369D664D}"/>
              </a:ext>
            </a:extLst>
          </p:cNvPr>
          <p:cNvCxnSpPr>
            <a:cxnSpLocks/>
          </p:cNvCxnSpPr>
          <p:nvPr/>
        </p:nvCxnSpPr>
        <p:spPr>
          <a:xfrm>
            <a:off x="6874571" y="3561232"/>
            <a:ext cx="1129512" cy="987321"/>
          </a:xfrm>
          <a:prstGeom prst="straightConnector1">
            <a:avLst/>
          </a:prstGeom>
          <a:ln w="762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Title 1">
            <a:extLst>
              <a:ext uri="{FF2B5EF4-FFF2-40B4-BE49-F238E27FC236}">
                <a16:creationId xmlns:a16="http://schemas.microsoft.com/office/drawing/2014/main" id="{FF18A914-AEDD-00FB-75AF-A7EA0A9BD9D3}"/>
              </a:ext>
            </a:extLst>
          </p:cNvPr>
          <p:cNvSpPr>
            <a:spLocks noGrp="1"/>
          </p:cNvSpPr>
          <p:nvPr>
            <p:ph type="title"/>
          </p:nvPr>
        </p:nvSpPr>
        <p:spPr>
          <a:xfrm>
            <a:off x="11483" y="6434918"/>
            <a:ext cx="1786081" cy="402935"/>
          </a:xfrm>
        </p:spPr>
        <p:txBody>
          <a:bodyPr anchor="ctr">
            <a:noAutofit/>
          </a:bodyPr>
          <a:lstStyle/>
          <a:p>
            <a:r>
              <a:rPr lang="en-US" sz="1600" b="0" dirty="0">
                <a:solidFill>
                  <a:schemeClr val="bg1"/>
                </a:solidFill>
                <a:latin typeface="Avenir Next" panose="020B0503020202020204" pitchFamily="34" charset="0"/>
              </a:rPr>
              <a:t>Inspired by Moo</a:t>
            </a:r>
            <a:endParaRPr lang="en-US" sz="1600" b="0" i="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103268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5FFE8-C5A0-B0FB-C9F6-A00FFD3AE0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217548-D016-2F74-9307-E0B5DDD82B5E}"/>
              </a:ext>
            </a:extLst>
          </p:cNvPr>
          <p:cNvSpPr>
            <a:spLocks noGrp="1"/>
          </p:cNvSpPr>
          <p:nvPr>
            <p:ph type="title"/>
          </p:nvPr>
        </p:nvSpPr>
        <p:spPr/>
        <p:txBody>
          <a:bodyPr/>
          <a:lstStyle/>
          <a:p>
            <a:r>
              <a:rPr lang="en-US" dirty="0"/>
              <a:t>Homework Review: Praying and Thanking God for OSS Members</a:t>
            </a:r>
          </a:p>
        </p:txBody>
      </p:sp>
      <p:graphicFrame>
        <p:nvGraphicFramePr>
          <p:cNvPr id="4" name="Content Placeholder 3">
            <a:extLst>
              <a:ext uri="{FF2B5EF4-FFF2-40B4-BE49-F238E27FC236}">
                <a16:creationId xmlns:a16="http://schemas.microsoft.com/office/drawing/2014/main" id="{2288C0BE-AC3A-9E5C-045C-C73F10A93145}"/>
              </a:ext>
            </a:extLst>
          </p:cNvPr>
          <p:cNvGraphicFramePr>
            <a:graphicFrameLocks noGrp="1"/>
          </p:cNvGraphicFramePr>
          <p:nvPr>
            <p:ph idx="1"/>
            <p:extLst>
              <p:ext uri="{D42A27DB-BD31-4B8C-83A1-F6EECF244321}">
                <p14:modId xmlns:p14="http://schemas.microsoft.com/office/powerpoint/2010/main" val="2408725908"/>
              </p:ext>
            </p:extLst>
          </p:nvPr>
        </p:nvGraphicFramePr>
        <p:xfrm>
          <a:off x="838200" y="2151063"/>
          <a:ext cx="10726611" cy="4389120"/>
        </p:xfrm>
        <a:graphic>
          <a:graphicData uri="http://schemas.openxmlformats.org/drawingml/2006/table">
            <a:tbl>
              <a:tblPr>
                <a:tableStyleId>{5C22544A-7EE6-4342-B048-85BDC9FD1C3A}</a:tableStyleId>
              </a:tblPr>
              <a:tblGrid>
                <a:gridCol w="2723261">
                  <a:extLst>
                    <a:ext uri="{9D8B030D-6E8A-4147-A177-3AD203B41FA5}">
                      <a16:colId xmlns:a16="http://schemas.microsoft.com/office/drawing/2014/main" val="4182371921"/>
                    </a:ext>
                  </a:extLst>
                </a:gridCol>
                <a:gridCol w="2628900">
                  <a:extLst>
                    <a:ext uri="{9D8B030D-6E8A-4147-A177-3AD203B41FA5}">
                      <a16:colId xmlns:a16="http://schemas.microsoft.com/office/drawing/2014/main" val="1062537793"/>
                    </a:ext>
                  </a:extLst>
                </a:gridCol>
                <a:gridCol w="2745550">
                  <a:extLst>
                    <a:ext uri="{9D8B030D-6E8A-4147-A177-3AD203B41FA5}">
                      <a16:colId xmlns:a16="http://schemas.microsoft.com/office/drawing/2014/main" val="3723767338"/>
                    </a:ext>
                  </a:extLst>
                </a:gridCol>
                <a:gridCol w="2628900">
                  <a:extLst>
                    <a:ext uri="{9D8B030D-6E8A-4147-A177-3AD203B41FA5}">
                      <a16:colId xmlns:a16="http://schemas.microsoft.com/office/drawing/2014/main" val="4181014700"/>
                    </a:ext>
                  </a:extLst>
                </a:gridCol>
              </a:tblGrid>
              <a:tr h="0">
                <a:tc>
                  <a:txBody>
                    <a:bodyPr/>
                    <a:lstStyle/>
                    <a:p>
                      <a:pPr algn="l" fontAlgn="b"/>
                      <a:r>
                        <a:rPr lang="en-US" sz="2600" b="0" i="0" u="none" strike="noStrike">
                          <a:solidFill>
                            <a:schemeClr val="bg1"/>
                          </a:solidFill>
                          <a:effectLst/>
                          <a:latin typeface="Avenir Next" panose="020B0503020202020204" pitchFamily="34" charset="0"/>
                        </a:rPr>
                        <a:t>Mila Archer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David Barber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Linda Decker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Jessica Miller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2278384"/>
                  </a:ext>
                </a:extLst>
              </a:tr>
              <a:tr h="0">
                <a:tc>
                  <a:txBody>
                    <a:bodyPr/>
                    <a:lstStyle/>
                    <a:p>
                      <a:pPr algn="l" fontAlgn="b"/>
                      <a:r>
                        <a:rPr lang="en-US" sz="2600" b="0" i="0" u="none" strike="noStrike">
                          <a:solidFill>
                            <a:schemeClr val="bg1"/>
                          </a:solidFill>
                          <a:effectLst/>
                          <a:latin typeface="Avenir Next" panose="020B0503020202020204" pitchFamily="34" charset="0"/>
                        </a:rPr>
                        <a:t>Tim Archer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dirty="0">
                          <a:solidFill>
                            <a:schemeClr val="bg1"/>
                          </a:solidFill>
                          <a:effectLst/>
                          <a:latin typeface="Avenir Next" panose="020B0503020202020204" pitchFamily="34" charset="0"/>
                        </a:rPr>
                        <a:t>Grace Barber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Dawn Fleming</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Bruce Morgan</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5710019"/>
                  </a:ext>
                </a:extLst>
              </a:tr>
              <a:tr h="0">
                <a:tc>
                  <a:txBody>
                    <a:bodyPr/>
                    <a:lstStyle/>
                    <a:p>
                      <a:pPr algn="l" fontAlgn="b"/>
                      <a:r>
                        <a:rPr lang="en-US" sz="2600" b="0" i="0" u="none" strike="noStrike">
                          <a:solidFill>
                            <a:schemeClr val="bg1"/>
                          </a:solidFill>
                          <a:effectLst/>
                          <a:latin typeface="Avenir Next" panose="020B0503020202020204" pitchFamily="34" charset="0"/>
                        </a:rPr>
                        <a:t>Chris Arnold</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Margy Barber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Jim Fleming</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Thesa Morgan</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842682"/>
                  </a:ext>
                </a:extLst>
              </a:tr>
              <a:tr h="0">
                <a:tc>
                  <a:txBody>
                    <a:bodyPr/>
                    <a:lstStyle/>
                    <a:p>
                      <a:pPr algn="l" fontAlgn="b"/>
                      <a:r>
                        <a:rPr lang="en-US" sz="2600" b="0" i="0" u="none" strike="noStrike">
                          <a:solidFill>
                            <a:schemeClr val="bg1"/>
                          </a:solidFill>
                          <a:effectLst/>
                          <a:latin typeface="Avenir Next" panose="020B0503020202020204" pitchFamily="34" charset="0"/>
                        </a:rPr>
                        <a:t>Kimberly Arnold</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dirty="0">
                          <a:solidFill>
                            <a:schemeClr val="bg1"/>
                          </a:solidFill>
                          <a:effectLst/>
                          <a:latin typeface="Avenir Next" panose="020B0503020202020204" pitchFamily="34" charset="0"/>
                        </a:rPr>
                        <a:t>Josh Blair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Julie Fleming</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Jessica Norris</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5528678"/>
                  </a:ext>
                </a:extLst>
              </a:tr>
              <a:tr h="0">
                <a:tc>
                  <a:txBody>
                    <a:bodyPr/>
                    <a:lstStyle/>
                    <a:p>
                      <a:pPr algn="l" fontAlgn="b"/>
                      <a:r>
                        <a:rPr lang="en-US" sz="2600" b="0" i="0" u="none" strike="noStrike">
                          <a:solidFill>
                            <a:schemeClr val="bg1"/>
                          </a:solidFill>
                          <a:effectLst/>
                          <a:latin typeface="Avenir Next" panose="020B0503020202020204" pitchFamily="34" charset="0"/>
                        </a:rPr>
                        <a:t>Shanda Arter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Leslie Blair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dirty="0">
                          <a:solidFill>
                            <a:schemeClr val="bg1"/>
                          </a:solidFill>
                          <a:effectLst/>
                          <a:latin typeface="Avenir Next" panose="020B0503020202020204" pitchFamily="34" charset="0"/>
                        </a:rPr>
                        <a:t>Julia Gregg</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Rachel Samsel</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3367296"/>
                  </a:ext>
                </a:extLst>
              </a:tr>
              <a:tr h="0">
                <a:tc>
                  <a:txBody>
                    <a:bodyPr/>
                    <a:lstStyle/>
                    <a:p>
                      <a:pPr algn="l" fontAlgn="b"/>
                      <a:r>
                        <a:rPr lang="en-US" sz="2600" b="0" i="0" u="none" strike="noStrike">
                          <a:solidFill>
                            <a:schemeClr val="bg1"/>
                          </a:solidFill>
                          <a:effectLst/>
                          <a:latin typeface="Avenir Next" panose="020B0503020202020204" pitchFamily="34" charset="0"/>
                        </a:rPr>
                        <a:t>Zeke Arter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Gracie Coffey</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Mitch Johnson</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Darla Skinner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8582480"/>
                  </a:ext>
                </a:extLst>
              </a:tr>
              <a:tr h="0">
                <a:tc>
                  <a:txBody>
                    <a:bodyPr/>
                    <a:lstStyle/>
                    <a:p>
                      <a:pPr algn="l" fontAlgn="b"/>
                      <a:r>
                        <a:rPr lang="en-US" sz="2600" b="0" i="0" u="none" strike="noStrike">
                          <a:solidFill>
                            <a:schemeClr val="bg1"/>
                          </a:solidFill>
                          <a:effectLst/>
                          <a:latin typeface="Avenir Next" panose="020B0503020202020204" pitchFamily="34" charset="0"/>
                        </a:rPr>
                        <a:t>Jennifer Ayers</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Jeff Coffey</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dirty="0">
                          <a:solidFill>
                            <a:schemeClr val="bg1"/>
                          </a:solidFill>
                          <a:effectLst/>
                          <a:latin typeface="Avenir Next" panose="020B0503020202020204" pitchFamily="34" charset="0"/>
                        </a:rPr>
                        <a:t>Sherry Johnson</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Doug Skinner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000329"/>
                  </a:ext>
                </a:extLst>
              </a:tr>
              <a:tr h="0">
                <a:tc>
                  <a:txBody>
                    <a:bodyPr/>
                    <a:lstStyle/>
                    <a:p>
                      <a:pPr algn="l" fontAlgn="b"/>
                      <a:r>
                        <a:rPr lang="en-US" sz="2600" b="0" i="0" u="none" strike="noStrike">
                          <a:solidFill>
                            <a:schemeClr val="bg1"/>
                          </a:solidFill>
                          <a:effectLst/>
                          <a:latin typeface="Avenir Next" panose="020B0503020202020204" pitchFamily="34" charset="0"/>
                        </a:rPr>
                        <a:t>Matt Ayers</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Lori Coffey</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Sean McGarvey</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dirty="0">
                          <a:solidFill>
                            <a:schemeClr val="bg1"/>
                          </a:solidFill>
                          <a:effectLst/>
                          <a:latin typeface="Avenir Next" panose="020B0503020202020204" pitchFamily="34" charset="0"/>
                        </a:rPr>
                        <a:t>Sondra Tweed</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4895257"/>
                  </a:ext>
                </a:extLst>
              </a:tr>
              <a:tr h="0">
                <a:tc>
                  <a:txBody>
                    <a:bodyPr/>
                    <a:lstStyle/>
                    <a:p>
                      <a:pPr algn="l" fontAlgn="b"/>
                      <a:r>
                        <a:rPr lang="en-US" sz="2600" b="0" i="0" u="none" strike="noStrike" dirty="0">
                          <a:solidFill>
                            <a:schemeClr val="bg1"/>
                          </a:solidFill>
                          <a:effectLst/>
                          <a:latin typeface="Avenir Next" panose="020B0503020202020204" pitchFamily="34" charset="0"/>
                        </a:rPr>
                        <a:t>Bethany Barber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dirty="0">
                          <a:solidFill>
                            <a:schemeClr val="bg1"/>
                          </a:solidFill>
                          <a:effectLst/>
                          <a:latin typeface="Avenir Next" panose="020B0503020202020204" pitchFamily="34" charset="0"/>
                        </a:rPr>
                        <a:t>Bryan Decker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dirty="0">
                          <a:solidFill>
                            <a:schemeClr val="bg1"/>
                          </a:solidFill>
                          <a:effectLst/>
                          <a:latin typeface="Avenir Next" panose="020B0503020202020204" pitchFamily="34" charset="0"/>
                        </a:rPr>
                        <a:t>Trisha McGarvey</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600" dirty="0">
                        <a:solidFill>
                          <a:schemeClr val="bg1"/>
                        </a:solidFill>
                        <a:latin typeface="Avenir Next" panose="020B0503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298201"/>
                  </a:ext>
                </a:extLst>
              </a:tr>
            </a:tbl>
          </a:graphicData>
        </a:graphic>
      </p:graphicFrame>
    </p:spTree>
    <p:extLst>
      <p:ext uri="{BB962C8B-B14F-4D97-AF65-F5344CB8AC3E}">
        <p14:creationId xmlns:p14="http://schemas.microsoft.com/office/powerpoint/2010/main" val="3252432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6B4B307-FD34-F2C0-49F2-488B27B83C0F}"/>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A2A71D0-E86B-42EA-A71A-7301235291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D32E9B11-FE3F-A460-1F27-5CEBF37716F4}"/>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The love they share with each other because of Christ is the basis on which he will encourage Philemon to do the right thing.</a:t>
            </a:r>
          </a:p>
        </p:txBody>
      </p:sp>
      <p:pic>
        <p:nvPicPr>
          <p:cNvPr id="20482" name="Picture 2" descr="Amazon.com: Dr. R. Scott Pace: books, biography, latest update">
            <a:extLst>
              <a:ext uri="{FF2B5EF4-FFF2-40B4-BE49-F238E27FC236}">
                <a16:creationId xmlns:a16="http://schemas.microsoft.com/office/drawing/2014/main" id="{6D1535F6-1FC5-67FB-A0D2-4CCC3CE643D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3AF53D58-F157-C6C9-0080-5EAC787E25A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288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BFEB6EF-93F9-EFF5-B08F-5E04D6FA07E2}"/>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618FFA73-9FFD-0208-6D48-55ABF93D6A26}"/>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Douglas J. Moo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Our relationships to one another in Christ create expectations and impose obligations that cannot be ignored and that often go far beyond what any “law” might impose</a:t>
            </a:r>
          </a:p>
        </p:txBody>
      </p:sp>
      <p:cxnSp>
        <p:nvCxnSpPr>
          <p:cNvPr id="2" name="Straight Connector 1">
            <a:extLst>
              <a:ext uri="{FF2B5EF4-FFF2-40B4-BE49-F238E27FC236}">
                <a16:creationId xmlns:a16="http://schemas.microsoft.com/office/drawing/2014/main" id="{E78C60B8-8535-0223-4996-21793E3CD5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5364" name="Picture 4" descr="Romans (Douglas J. Moo) - MasterLectures">
            <a:extLst>
              <a:ext uri="{FF2B5EF4-FFF2-40B4-BE49-F238E27FC236}">
                <a16:creationId xmlns:a16="http://schemas.microsoft.com/office/drawing/2014/main" id="{8227EF88-696E-2EC4-96F2-9035C994F25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25552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978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Prayer time</a:t>
            </a:r>
          </a:p>
        </p:txBody>
      </p:sp>
      <p:sp>
        <p:nvSpPr>
          <p:cNvPr id="3" name="Content Placeholder 2">
            <a:extLst>
              <a:ext uri="{FF2B5EF4-FFF2-40B4-BE49-F238E27FC236}">
                <a16:creationId xmlns:a16="http://schemas.microsoft.com/office/drawing/2014/main" id="{62B5EBAE-EEA5-52B7-A79D-B215DCDBE55D}"/>
              </a:ext>
            </a:extLst>
          </p:cNvPr>
          <p:cNvSpPr>
            <a:spLocks noGrp="1"/>
          </p:cNvSpPr>
          <p:nvPr>
            <p:ph idx="1"/>
          </p:nvPr>
        </p:nvSpPr>
        <p:spPr/>
        <p:txBody>
          <a:bodyPr/>
          <a:lstStyle/>
          <a:p>
            <a:pPr marL="920750" indent="-460375"/>
            <a:r>
              <a:rPr lang="en-US" dirty="0"/>
              <a:t>Write down your prayer requests (on the Weekly Update or in the comments</a:t>
            </a:r>
          </a:p>
          <a:p>
            <a:pPr marL="920750" indent="-460375"/>
            <a:r>
              <a:rPr lang="en-US" dirty="0"/>
              <a:t>Lean in, engage, and pray for someone not with you</a:t>
            </a:r>
          </a:p>
          <a:p>
            <a:pPr marL="920750" indent="-460375"/>
            <a:r>
              <a:rPr lang="en-US" dirty="0"/>
              <a:t>Be out of this room by 9:50</a:t>
            </a:r>
          </a:p>
          <a:p>
            <a:pPr marL="920750" indent="-460375"/>
            <a:r>
              <a:rPr lang="en-US" dirty="0"/>
              <a:t>Go worship</a:t>
            </a:r>
          </a:p>
        </p:txBody>
      </p:sp>
    </p:spTree>
    <p:extLst>
      <p:ext uri="{BB962C8B-B14F-4D97-AF65-F5344CB8AC3E}">
        <p14:creationId xmlns:p14="http://schemas.microsoft.com/office/powerpoint/2010/main" val="1520490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E659-3FCE-85B7-35DF-8AD98DBD3BD2}"/>
              </a:ext>
            </a:extLst>
          </p:cNvPr>
          <p:cNvSpPr>
            <a:spLocks noGrp="1"/>
          </p:cNvSpPr>
          <p:nvPr>
            <p:ph type="title"/>
          </p:nvPr>
        </p:nvSpPr>
        <p:spPr/>
        <p:txBody>
          <a:bodyPr/>
          <a:lstStyle/>
          <a:p>
            <a:r>
              <a:rPr lang="en-US" dirty="0"/>
              <a:t>Philemon: week X (pages X–XX)</a:t>
            </a:r>
          </a:p>
        </p:txBody>
      </p:sp>
    </p:spTree>
    <p:extLst>
      <p:ext uri="{BB962C8B-B14F-4D97-AF65-F5344CB8AC3E}">
        <p14:creationId xmlns:p14="http://schemas.microsoft.com/office/powerpoint/2010/main" val="384459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49C624D-F13F-5CD0-C38A-25D5E4DEAC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E17D76-5B79-13C0-5889-7BD6ED50477F}"/>
              </a:ext>
            </a:extLst>
          </p:cNvPr>
          <p:cNvSpPr>
            <a:spLocks noGrp="1"/>
          </p:cNvSpPr>
          <p:nvPr>
            <p:ph type="title"/>
          </p:nvPr>
        </p:nvSpPr>
        <p:spPr>
          <a:xfrm>
            <a:off x="838200" y="617378"/>
            <a:ext cx="11353800" cy="1325563"/>
          </a:xfrm>
        </p:spPr>
        <p:txBody>
          <a:bodyPr/>
          <a:lstStyle/>
          <a:p>
            <a:r>
              <a:rPr lang="en-US" dirty="0"/>
              <a:t>Preparing for Philemon 1:1–14 (page 16)</a:t>
            </a:r>
          </a:p>
        </p:txBody>
      </p:sp>
      <p:sp>
        <p:nvSpPr>
          <p:cNvPr id="5" name="Content Placeholder 4">
            <a:extLst>
              <a:ext uri="{FF2B5EF4-FFF2-40B4-BE49-F238E27FC236}">
                <a16:creationId xmlns:a16="http://schemas.microsoft.com/office/drawing/2014/main" id="{65ECF969-9604-E590-A9EA-0B3AF49DF219}"/>
              </a:ext>
            </a:extLst>
          </p:cNvPr>
          <p:cNvSpPr>
            <a:spLocks noGrp="1"/>
          </p:cNvSpPr>
          <p:nvPr>
            <p:ph idx="1"/>
          </p:nvPr>
        </p:nvSpPr>
        <p:spPr/>
        <p:txBody>
          <a:bodyPr/>
          <a:lstStyle/>
          <a:p>
            <a:pPr marL="7938" indent="0">
              <a:lnSpc>
                <a:spcPct val="120000"/>
              </a:lnSpc>
              <a:buNone/>
            </a:pPr>
            <a:r>
              <a:rPr lang="en-US" dirty="0"/>
              <a:t>Pray with others</a:t>
            </a:r>
            <a:br>
              <a:rPr lang="en-US" dirty="0"/>
            </a:br>
            <a:r>
              <a:rPr lang="en-US" dirty="0"/>
              <a:t>Hear with others</a:t>
            </a:r>
            <a:br>
              <a:rPr lang="en-US" dirty="0"/>
            </a:br>
            <a:r>
              <a:rPr lang="en-US" dirty="0"/>
              <a:t>Think with others</a:t>
            </a:r>
            <a:br>
              <a:rPr lang="en-US" dirty="0"/>
            </a:br>
            <a:r>
              <a:rPr lang="en-US" dirty="0"/>
              <a:t>Study with others		In class, as tables</a:t>
            </a:r>
            <a:br>
              <a:rPr lang="en-US" dirty="0"/>
            </a:br>
            <a:r>
              <a:rPr lang="en-US" dirty="0"/>
              <a:t>Share with others</a:t>
            </a:r>
            <a:br>
              <a:rPr lang="en-US" dirty="0"/>
            </a:br>
            <a:r>
              <a:rPr lang="en-US" dirty="0"/>
              <a:t>Invite others			After class</a:t>
            </a:r>
          </a:p>
        </p:txBody>
      </p:sp>
      <p:cxnSp>
        <p:nvCxnSpPr>
          <p:cNvPr id="3" name="Straight Connector 2">
            <a:extLst>
              <a:ext uri="{FF2B5EF4-FFF2-40B4-BE49-F238E27FC236}">
                <a16:creationId xmlns:a16="http://schemas.microsoft.com/office/drawing/2014/main" id="{74A58E98-2961-970C-96DD-7EB472075E68}"/>
              </a:ext>
            </a:extLst>
          </p:cNvPr>
          <p:cNvCxnSpPr>
            <a:cxnSpLocks/>
          </p:cNvCxnSpPr>
          <p:nvPr/>
        </p:nvCxnSpPr>
        <p:spPr>
          <a:xfrm flipH="1">
            <a:off x="923501" y="3646937"/>
            <a:ext cx="950976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2E54BB4-B9DC-BDEA-A509-692A2D018CA5}"/>
              </a:ext>
            </a:extLst>
          </p:cNvPr>
          <p:cNvCxnSpPr>
            <a:cxnSpLocks/>
          </p:cNvCxnSpPr>
          <p:nvPr/>
        </p:nvCxnSpPr>
        <p:spPr>
          <a:xfrm flipH="1">
            <a:off x="923501" y="5863267"/>
            <a:ext cx="950976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DFB5CC29-F675-73AC-93E4-710B4BF3ADE0}"/>
              </a:ext>
            </a:extLst>
          </p:cNvPr>
          <p:cNvSpPr txBox="1">
            <a:spLocks/>
          </p:cNvSpPr>
          <p:nvPr/>
        </p:nvSpPr>
        <p:spPr>
          <a:xfrm>
            <a:off x="6311537" y="2655313"/>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In class, as a class</a:t>
            </a:r>
          </a:p>
        </p:txBody>
      </p:sp>
    </p:spTree>
    <p:extLst>
      <p:ext uri="{BB962C8B-B14F-4D97-AF65-F5344CB8AC3E}">
        <p14:creationId xmlns:p14="http://schemas.microsoft.com/office/powerpoint/2010/main" val="540106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a:t>
            </a:r>
            <a:r>
              <a:rPr lang="en-US" b="1" dirty="0">
                <a:latin typeface="Avenir Next" panose="020B0503020202020204" pitchFamily="34" charset="0"/>
              </a:rPr>
              <a:t>11</a:t>
            </a:r>
            <a:r>
              <a:rPr lang="en-US" b="1" dirty="0">
                <a:solidFill>
                  <a:schemeClr val="bg1"/>
                </a:solidFill>
                <a:latin typeface="Avenir Next" panose="020B0503020202020204" pitchFamily="34" charset="0"/>
              </a:rPr>
              <a:t>)</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9733" y="0"/>
            <a:ext cx="6215917" cy="6858000"/>
          </a:xfrm>
          <a:prstGeom prst="rect">
            <a:avLst/>
          </a:prstGeom>
        </p:spPr>
      </p:pic>
    </p:spTree>
    <p:extLst>
      <p:ext uri="{BB962C8B-B14F-4D97-AF65-F5344CB8AC3E}">
        <p14:creationId xmlns:p14="http://schemas.microsoft.com/office/powerpoint/2010/main" val="2681928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BDAG on </a:t>
            </a:r>
            <a:r>
              <a:rPr lang="en-US" sz="4000" b="1" i="1" dirty="0" err="1">
                <a:solidFill>
                  <a:schemeClr val="bg1"/>
                </a:solidFill>
                <a:latin typeface="Avenir Next" panose="020B0503020202020204" pitchFamily="34" charset="0"/>
              </a:rPr>
              <a:t>morphe</a:t>
            </a:r>
            <a:br>
              <a:rPr lang="en-US" sz="4000" b="1" i="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(mor-FAY)</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definition</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 Greek-English Lexicon of the New Testament and other Early Christian  Literature (BDAG) | billmounce.com">
            <a:extLst>
              <a:ext uri="{FF2B5EF4-FFF2-40B4-BE49-F238E27FC236}">
                <a16:creationId xmlns:a16="http://schemas.microsoft.com/office/drawing/2014/main" id="{1A472A84-8296-34B5-27E4-2AC3FD08E3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837" y="685800"/>
            <a:ext cx="416941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38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Gregory K. Beale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Dr. Gregory K. Beale | Reformed Theological Seminary">
            <a:extLst>
              <a:ext uri="{FF2B5EF4-FFF2-40B4-BE49-F238E27FC236}">
                <a16:creationId xmlns:a16="http://schemas.microsoft.com/office/drawing/2014/main" id="{1D3688DD-9CF3-1C87-DB1D-ECE49E07083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06689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236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F. F. Bruce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descr="Placeholder image">
            <a:extLst>
              <a:ext uri="{FF2B5EF4-FFF2-40B4-BE49-F238E27FC236}">
                <a16:creationId xmlns:a16="http://schemas.microsoft.com/office/drawing/2014/main" id="{AD791F46-A38C-5C7D-73C3-AF3BE16FE89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7941" y="685800"/>
            <a:ext cx="421494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170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Cyprian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8" name="Picture 4" descr="The Life of Saint Cyprian of Carthage -">
            <a:extLst>
              <a:ext uri="{FF2B5EF4-FFF2-40B4-BE49-F238E27FC236}">
                <a16:creationId xmlns:a16="http://schemas.microsoft.com/office/drawing/2014/main" id="{A5FBBB18-BD8E-0727-20B6-2B3B29DF02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653"/>
          <a:stretch/>
        </p:blipFill>
        <p:spPr bwMode="auto">
          <a:xfrm>
            <a:off x="529408" y="768169"/>
            <a:ext cx="505627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160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EF988-90E4-510D-F155-F4241CA7DD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61A74E-7DB3-1014-19BA-6399AA174729}"/>
              </a:ext>
            </a:extLst>
          </p:cNvPr>
          <p:cNvSpPr>
            <a:spLocks noGrp="1"/>
          </p:cNvSpPr>
          <p:nvPr>
            <p:ph type="title"/>
          </p:nvPr>
        </p:nvSpPr>
        <p:spPr/>
        <p:txBody>
          <a:bodyPr/>
          <a:lstStyle/>
          <a:p>
            <a:r>
              <a:rPr lang="en-US" dirty="0"/>
              <a:t>Speak, O Lord</a:t>
            </a:r>
          </a:p>
        </p:txBody>
      </p:sp>
    </p:spTree>
    <p:extLst>
      <p:ext uri="{BB962C8B-B14F-4D97-AF65-F5344CB8AC3E}">
        <p14:creationId xmlns:p14="http://schemas.microsoft.com/office/powerpoint/2010/main" val="3420503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729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James D. G. Dunn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2530" name="Picture 2" descr="Remembering James Dunn and the Time I Got to Write a Book with Him">
            <a:extLst>
              <a:ext uri="{FF2B5EF4-FFF2-40B4-BE49-F238E27FC236}">
                <a16:creationId xmlns:a16="http://schemas.microsoft.com/office/drawing/2014/main" id="{FEA343BF-BA0E-6D6F-8E2D-E78CB615AED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4401" y="685800"/>
            <a:ext cx="408489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44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Garland</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5122" name="Picture 2" descr="Dr. David Garland">
            <a:extLst>
              <a:ext uri="{FF2B5EF4-FFF2-40B4-BE49-F238E27FC236}">
                <a16:creationId xmlns:a16="http://schemas.microsoft.com/office/drawing/2014/main" id="{6CC80ABA-E1DD-8C0D-C0A7-1C70CD942A5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49532" y="685800"/>
            <a:ext cx="366630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27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Murray J. Harris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174" name="Picture 6" descr="Christmas date unimportant to biblical scholar Murray Harris | Stuff.co.nz">
            <a:extLst>
              <a:ext uri="{FF2B5EF4-FFF2-40B4-BE49-F238E27FC236}">
                <a16:creationId xmlns:a16="http://schemas.microsoft.com/office/drawing/2014/main" id="{CB1FF557-426C-0660-7116-18ABDFA8E94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49234" y="685800"/>
            <a:ext cx="433686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309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 Kent Hughes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9218" name="Picture 2" descr="R. Kent Hughes, Council member of The Gospel Coalition">
            <a:extLst>
              <a:ext uri="{FF2B5EF4-FFF2-40B4-BE49-F238E27FC236}">
                <a16:creationId xmlns:a16="http://schemas.microsoft.com/office/drawing/2014/main" id="{55E69121-FF11-5665-1F30-1E431EA56A8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1" y="685800"/>
            <a:ext cx="418011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03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R. C. Lucas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1266" name="Picture 2" descr="Dick Lucas on What makes an excellent Bible teacher : Anglican Church  League, Sydney, Australia">
            <a:extLst>
              <a:ext uri="{FF2B5EF4-FFF2-40B4-BE49-F238E27FC236}">
                <a16:creationId xmlns:a16="http://schemas.microsoft.com/office/drawing/2014/main" id="{24AFFC19-4637-27D8-7A7C-C79A8C8CBF0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66947" y="685800"/>
            <a:ext cx="386660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382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Scot McKnight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3314" name="Picture 2" descr="Scot McKnight - InterVarsity Press">
            <a:extLst>
              <a:ext uri="{FF2B5EF4-FFF2-40B4-BE49-F238E27FC236}">
                <a16:creationId xmlns:a16="http://schemas.microsoft.com/office/drawing/2014/main" id="{A207C435-1863-A233-0096-08BCEA3E946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28040" y="685800"/>
            <a:ext cx="435268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166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Philip Melanchthon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ortrait of a person in a black hat&#10;&#10;Description automatically generated">
            <a:extLst>
              <a:ext uri="{FF2B5EF4-FFF2-40B4-BE49-F238E27FC236}">
                <a16:creationId xmlns:a16="http://schemas.microsoft.com/office/drawing/2014/main" id="{10090001-4AB7-30DC-6A47-CD5A64C4EF9F}"/>
              </a:ext>
            </a:extLst>
          </p:cNvPr>
          <p:cNvPicPr>
            <a:picLocks noChangeAspect="1"/>
          </p:cNvPicPr>
          <p:nvPr/>
        </p:nvPicPr>
        <p:blipFill rotWithShape="1">
          <a:blip r:embed="rId2">
            <a:grayscl/>
          </a:blip>
          <a:srcRect l="20438" t="8762" r="3820" b="20666"/>
          <a:stretch/>
        </p:blipFill>
        <p:spPr>
          <a:xfrm>
            <a:off x="878389" y="685800"/>
            <a:ext cx="4274603" cy="5486400"/>
          </a:xfrm>
          <a:prstGeom prst="rect">
            <a:avLst/>
          </a:prstGeom>
        </p:spPr>
      </p:pic>
    </p:spTree>
    <p:extLst>
      <p:ext uri="{BB962C8B-B14F-4D97-AF65-F5344CB8AC3E}">
        <p14:creationId xmlns:p14="http://schemas.microsoft.com/office/powerpoint/2010/main" val="2827314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EB4DD6E1-1850-B06F-1406-98249487C11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B2225760-86EC-25B5-BEB9-E4FABECD3290}"/>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Richard Melick</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pic>
        <p:nvPicPr>
          <p:cNvPr id="5122" name="Picture 2" descr="Richard R. Melick, Jr.">
            <a:extLst>
              <a:ext uri="{FF2B5EF4-FFF2-40B4-BE49-F238E27FC236}">
                <a16:creationId xmlns:a16="http://schemas.microsoft.com/office/drawing/2014/main" id="{42F633F4-5FC5-3A54-B036-0FCA4FF129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93" r="12897"/>
          <a:stretch/>
        </p:blipFill>
        <p:spPr bwMode="auto">
          <a:xfrm>
            <a:off x="1055914" y="685800"/>
            <a:ext cx="4038599"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79CB7A3-599E-9B71-A4F0-F879D14A42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584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Douglas J. Moo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5364" name="Picture 4" descr="Romans (Douglas J. Moo) - MasterLectures">
            <a:extLst>
              <a:ext uri="{FF2B5EF4-FFF2-40B4-BE49-F238E27FC236}">
                <a16:creationId xmlns:a16="http://schemas.microsoft.com/office/drawing/2014/main" id="{3117EDFE-09CC-276A-60A2-86117D57C8C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25552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554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C13B5-942A-6FB7-036E-38F3AC17BD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BFCB59-A856-E82B-A7AC-7948DCFBE46E}"/>
              </a:ext>
            </a:extLst>
          </p:cNvPr>
          <p:cNvSpPr>
            <a:spLocks noGrp="1"/>
          </p:cNvSpPr>
          <p:nvPr>
            <p:ph type="title"/>
          </p:nvPr>
        </p:nvSpPr>
        <p:spPr/>
        <p:txBody>
          <a:bodyPr/>
          <a:lstStyle/>
          <a:p>
            <a:r>
              <a:rPr lang="en-US" dirty="0"/>
              <a:t>Philemon, week 5 (pages 37-41)</a:t>
            </a:r>
          </a:p>
        </p:txBody>
      </p:sp>
    </p:spTree>
    <p:extLst>
      <p:ext uri="{BB962C8B-B14F-4D97-AF65-F5344CB8AC3E}">
        <p14:creationId xmlns:p14="http://schemas.microsoft.com/office/powerpoint/2010/main" val="2412137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pic>
        <p:nvPicPr>
          <p:cNvPr id="20482" name="Picture 2" descr="Amazon.com: Dr. R. Scott Pace: books, biography, latest update">
            <a:extLst>
              <a:ext uri="{FF2B5EF4-FFF2-40B4-BE49-F238E27FC236}">
                <a16:creationId xmlns:a16="http://schemas.microsoft.com/office/drawing/2014/main" id="{1832C9ED-A82F-9FAA-CB7F-2207B09CA1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8B0DA9B0-AB81-CFC4-9491-B435798106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96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W. Pao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412" name="Picture 4" descr="Trinity Newsroom">
            <a:extLst>
              <a:ext uri="{FF2B5EF4-FFF2-40B4-BE49-F238E27FC236}">
                <a16:creationId xmlns:a16="http://schemas.microsoft.com/office/drawing/2014/main" id="{5B9E76DC-464D-61E3-A247-257DDE4E6F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5116" y="685800"/>
            <a:ext cx="361822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472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50BA5A0F-6BD0-F2F8-4D99-82C2A8AB209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6FA4377A-FAF8-6664-756A-F7E5640666B2}"/>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Alan Thompson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88CF9835-87D6-DF6B-D846-88DF9A9E4C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mazon.com: Alan J. Thompson: books, biography, latest update">
            <a:extLst>
              <a:ext uri="{FF2B5EF4-FFF2-40B4-BE49-F238E27FC236}">
                <a16:creationId xmlns:a16="http://schemas.microsoft.com/office/drawing/2014/main" id="{36D81741-8B84-8FB5-F81F-55EBF62BC6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89" t="8381" r="15461" b="11619"/>
          <a:stretch/>
        </p:blipFill>
        <p:spPr bwMode="auto">
          <a:xfrm>
            <a:off x="774428" y="685800"/>
            <a:ext cx="4502331"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291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Marvin Vincent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t>Quote</a:t>
            </a:r>
            <a:endParaRPr lang="en-US" sz="4000" b="0" dirty="0">
              <a:solidFill>
                <a:schemeClr val="bg1"/>
              </a:solidFill>
              <a:latin typeface="Avenir Next" panose="020B0503020202020204" pitchFamily="34" charset="0"/>
            </a:endParaRPr>
          </a:p>
        </p:txBody>
      </p:sp>
      <p:pic>
        <p:nvPicPr>
          <p:cNvPr id="8194" name="Picture 2" descr="Index">
            <a:extLst>
              <a:ext uri="{FF2B5EF4-FFF2-40B4-BE49-F238E27FC236}">
                <a16:creationId xmlns:a16="http://schemas.microsoft.com/office/drawing/2014/main" id="{34819364-F5EE-CED4-09FD-6F16A60227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67" r="10258" b="18519"/>
          <a:stretch/>
        </p:blipFill>
        <p:spPr bwMode="auto">
          <a:xfrm>
            <a:off x="838201" y="685800"/>
            <a:ext cx="4297681"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F1C1952C-CC0E-DD50-678B-4014D530AC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6415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6001"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F. Walvoord</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Roy B. </a:t>
            </a:r>
            <a:r>
              <a:rPr lang="en-US" sz="4000" dirty="0" err="1"/>
              <a:t>Zuck</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pic>
        <p:nvPicPr>
          <p:cNvPr id="1030" name="Picture 6" descr="John F. Walvoord (1910-2002) – Walvoord History.com">
            <a:extLst>
              <a:ext uri="{FF2B5EF4-FFF2-40B4-BE49-F238E27FC236}">
                <a16:creationId xmlns:a16="http://schemas.microsoft.com/office/drawing/2014/main" id="{DC2D2913-3319-3F51-6F31-F84C948C6F8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770" r="10768"/>
          <a:stretch/>
        </p:blipFill>
        <p:spPr bwMode="auto">
          <a:xfrm>
            <a:off x="360447" y="304799"/>
            <a:ext cx="2645355" cy="40233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oy Zuck">
            <a:extLst>
              <a:ext uri="{FF2B5EF4-FFF2-40B4-BE49-F238E27FC236}">
                <a16:creationId xmlns:a16="http://schemas.microsoft.com/office/drawing/2014/main" id="{099BC821-CA79-D17F-51D3-33AC065BAA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062" r="18507"/>
          <a:stretch/>
        </p:blipFill>
        <p:spPr bwMode="auto">
          <a:xfrm>
            <a:off x="3061439" y="2529842"/>
            <a:ext cx="2793495"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4000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solidFill>
                  <a:schemeClr val="tx1"/>
                </a:solidFill>
                <a:latin typeface="Avenir Next" panose="020B0503020202020204" pitchFamily="34" charset="0"/>
              </a:rPr>
              <a:t>Jen Wilkin</a:t>
            </a:r>
            <a:br>
              <a:rPr lang="en-US" sz="4000" b="1" dirty="0">
                <a:solidFill>
                  <a:schemeClr val="tx1"/>
                </a:solidFill>
                <a:latin typeface="Avenir Next" panose="020B0503020202020204" pitchFamily="34" charset="0"/>
              </a:rPr>
            </a:br>
            <a:br>
              <a:rPr lang="en-US" sz="4000" b="1" dirty="0">
                <a:solidFill>
                  <a:schemeClr val="tx1"/>
                </a:solidFill>
                <a:latin typeface="Avenir Next" panose="020B0503020202020204" pitchFamily="34" charset="0"/>
              </a:rPr>
            </a:br>
            <a:r>
              <a:rPr lang="en-US" sz="4000" b="0" dirty="0">
                <a:solidFill>
                  <a:schemeClr val="tx1"/>
                </a:solidFill>
                <a:latin typeface="Avenir Next" panose="020B0503020202020204" pitchFamily="34" charset="0"/>
              </a:rPr>
              <a:t>Quote</a:t>
            </a:r>
            <a:endParaRPr lang="en-US" sz="4000" b="1" dirty="0">
              <a:solidFill>
                <a:schemeClr val="tx1"/>
              </a:solidFill>
              <a:latin typeface="Avenir Next" panose="020B0503020202020204" pitchFamily="34" charset="0"/>
            </a:endParaRPr>
          </a:p>
        </p:txBody>
      </p:sp>
      <p:pic>
        <p:nvPicPr>
          <p:cNvPr id="9" name="Picture 8" descr="A picture containing person, ground, outdoor&#10;&#10;Description automatically generated">
            <a:extLst>
              <a:ext uri="{FF2B5EF4-FFF2-40B4-BE49-F238E27FC236}">
                <a16:creationId xmlns:a16="http://schemas.microsoft.com/office/drawing/2014/main" id="{F89B973C-AF0B-E61D-ABE9-9D9F4FF059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9200" y="685799"/>
            <a:ext cx="3657600" cy="5486400"/>
          </a:xfrm>
          <a:prstGeom prst="rect">
            <a:avLst/>
          </a:prstGeom>
        </p:spPr>
      </p:pic>
    </p:spTree>
    <p:extLst>
      <p:ext uri="{BB962C8B-B14F-4D97-AF65-F5344CB8AC3E}">
        <p14:creationId xmlns:p14="http://schemas.microsoft.com/office/powerpoint/2010/main" val="2052419234"/>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BE2F7EE6-B581-E520-7A13-B5B18C26CF94}"/>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6F3EC885-5744-7542-F0CE-E584B174D9FD}"/>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N. </a:t>
            </a:r>
            <a:r>
              <a:rPr lang="en-US" sz="4000" dirty="0"/>
              <a:t>T. Wright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DF900C90-7399-0A09-4F44-3F3FA56902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9458" name="Picture 2" descr="Professor N. T. Wright | Faculty of Theology and Religion">
            <a:extLst>
              <a:ext uri="{FF2B5EF4-FFF2-40B4-BE49-F238E27FC236}">
                <a16:creationId xmlns:a16="http://schemas.microsoft.com/office/drawing/2014/main" id="{3DFEC4C1-0D58-C306-F3C2-6A741679319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6766" y="685800"/>
            <a:ext cx="416260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864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D878-8891-0353-6452-A16572F59C55}"/>
              </a:ext>
            </a:extLst>
          </p:cNvPr>
          <p:cNvSpPr>
            <a:spLocks noGrp="1"/>
          </p:cNvSpPr>
          <p:nvPr>
            <p:ph type="title"/>
          </p:nvPr>
        </p:nvSpPr>
        <p:spPr/>
        <p:txBody>
          <a:bodyPr/>
          <a:lstStyle/>
          <a:p>
            <a:r>
              <a:rPr lang="en-US" dirty="0"/>
              <a:t>Philemon 1:8-9a</a:t>
            </a:r>
          </a:p>
        </p:txBody>
      </p:sp>
      <p:sp>
        <p:nvSpPr>
          <p:cNvPr id="3" name="Content Placeholder 2">
            <a:extLst>
              <a:ext uri="{FF2B5EF4-FFF2-40B4-BE49-F238E27FC236}">
                <a16:creationId xmlns:a16="http://schemas.microsoft.com/office/drawing/2014/main" id="{D573F8F9-2B4E-97BE-CDAD-4178DA13B858}"/>
              </a:ext>
            </a:extLst>
          </p:cNvPr>
          <p:cNvSpPr>
            <a:spLocks noGrp="1"/>
          </p:cNvSpPr>
          <p:nvPr>
            <p:ph idx="1"/>
          </p:nvPr>
        </p:nvSpPr>
        <p:spPr/>
        <p:txBody>
          <a:bodyPr/>
          <a:lstStyle/>
          <a:p>
            <a:pPr marL="0" indent="0">
              <a:buNone/>
            </a:pPr>
            <a:r>
              <a:rPr lang="en-US" dirty="0"/>
              <a:t>For this reason, although I have great boldness in Christ to command you to do what is right, I appeal to you, instead, on the basis of love.</a:t>
            </a:r>
          </a:p>
        </p:txBody>
      </p:sp>
    </p:spTree>
    <p:extLst>
      <p:ext uri="{BB962C8B-B14F-4D97-AF65-F5344CB8AC3E}">
        <p14:creationId xmlns:p14="http://schemas.microsoft.com/office/powerpoint/2010/main" val="12671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BB49C-A4AC-2E18-AD24-218BA9D00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6D0E51-FF77-067D-7BD8-D1A1F00A7AB8}"/>
              </a:ext>
            </a:extLst>
          </p:cNvPr>
          <p:cNvSpPr>
            <a:spLocks noGrp="1"/>
          </p:cNvSpPr>
          <p:nvPr>
            <p:ph type="title"/>
          </p:nvPr>
        </p:nvSpPr>
        <p:spPr/>
        <p:txBody>
          <a:bodyPr/>
          <a:lstStyle/>
          <a:p>
            <a:r>
              <a:rPr lang="en-US" dirty="0"/>
              <a:t>Philemon, week 5 (pages 37-41)</a:t>
            </a:r>
          </a:p>
        </p:txBody>
      </p:sp>
    </p:spTree>
    <p:extLst>
      <p:ext uri="{BB962C8B-B14F-4D97-AF65-F5344CB8AC3E}">
        <p14:creationId xmlns:p14="http://schemas.microsoft.com/office/powerpoint/2010/main" val="2762868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941D1B4-33F3-DA48-C280-4650342C9217}"/>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77ACF23-2FC5-F4F7-0057-7329C7AFB5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75855A7-AE3E-E48C-3C5E-43A72024DCEC}"/>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We need to learn how to say the right thing, in the right way,</a:t>
            </a:r>
            <a:br>
              <a:rPr lang="en-US" sz="4000" b="0"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at the right time, and to the right person</a:t>
            </a:r>
          </a:p>
        </p:txBody>
      </p:sp>
      <p:pic>
        <p:nvPicPr>
          <p:cNvPr id="20482" name="Picture 2" descr="Amazon.com: Dr. R. Scott Pace: books, biography, latest update">
            <a:extLst>
              <a:ext uri="{FF2B5EF4-FFF2-40B4-BE49-F238E27FC236}">
                <a16:creationId xmlns:a16="http://schemas.microsoft.com/office/drawing/2014/main" id="{7CA32592-4FF1-F9BB-E55B-EC980CA9B2E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40F8344E-B635-129F-263A-5AA6D01B77C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06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2F9F0D0-4F64-304F-41CC-FBF6854E8940}"/>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2248150C-8FF7-6319-48B3-A57968CC50C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Douglas J. Moo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Most interpreters agree that the body of the letter to Philemon begins at v. 8</a:t>
            </a:r>
          </a:p>
        </p:txBody>
      </p:sp>
      <p:cxnSp>
        <p:nvCxnSpPr>
          <p:cNvPr id="2" name="Straight Connector 1">
            <a:extLst>
              <a:ext uri="{FF2B5EF4-FFF2-40B4-BE49-F238E27FC236}">
                <a16:creationId xmlns:a16="http://schemas.microsoft.com/office/drawing/2014/main" id="{29EDF988-99DF-A2EA-ACAA-FBFA6DFA93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5364" name="Picture 4" descr="Romans (Douglas J. Moo) - MasterLectures">
            <a:extLst>
              <a:ext uri="{FF2B5EF4-FFF2-40B4-BE49-F238E27FC236}">
                <a16:creationId xmlns:a16="http://schemas.microsoft.com/office/drawing/2014/main" id="{A40103B4-7BCB-6506-E3EE-9397F071D80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25552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402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11194</TotalTime>
  <Words>1165</Words>
  <Application>Microsoft Macintosh PowerPoint</Application>
  <PresentationFormat>Widescreen</PresentationFormat>
  <Paragraphs>136</Paragraphs>
  <Slides>56</Slides>
  <Notes>1</Notes>
  <HiddenSlides>24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Avenir Next</vt:lpstr>
      <vt:lpstr>Calibri</vt:lpstr>
      <vt:lpstr>Lato</vt:lpstr>
      <vt:lpstr>Tw Cen MT</vt:lpstr>
      <vt:lpstr>Office Theme</vt:lpstr>
      <vt:lpstr>PowerPoint Presentation</vt:lpstr>
      <vt:lpstr>Philemon, week 5 (pages 37-41)</vt:lpstr>
      <vt:lpstr>Homework Review: Praying and Thanking God for OSS Members</vt:lpstr>
      <vt:lpstr>Speak, O Lord</vt:lpstr>
      <vt:lpstr>Philemon, week 5 (pages 37-41)</vt:lpstr>
      <vt:lpstr>Philemon 1:8-9a</vt:lpstr>
      <vt:lpstr>Philemon, week 5 (pages 37-41)</vt:lpstr>
      <vt:lpstr>Dr. R. Scott Pace &amp; Dr. Daniel L. Akin  We need to learn how to say the right thing, in the right way, at the right time, and to the right person</vt:lpstr>
      <vt:lpstr>Dr. Douglas J. Moo  Most interpreters agree that the body of the letter to Philemon begins at v. 8</vt:lpstr>
      <vt:lpstr>Dr. R. Scott Pace &amp; Dr. Daniel L. Akin  Paul figuratively walks up to Philemon, gives him a big hug, and puts his arm around him.  </vt:lpstr>
      <vt:lpstr>Philemon, week 5 (pages 37-41)</vt:lpstr>
      <vt:lpstr>Greek punctuation (page 13) Taken from p. 13 of Mounce’s Basics of Biblical Greek</vt:lpstr>
      <vt:lpstr>Philemon, week 5 (pages 37-41)</vt:lpstr>
      <vt:lpstr>Acts 4:13</vt:lpstr>
      <vt:lpstr>Acts 28:30–31</vt:lpstr>
      <vt:lpstr>Hebrews 4:16</vt:lpstr>
      <vt:lpstr>BDAG on epitasso (ep-eh-TOSS-oh)  to command with authority  order, command</vt:lpstr>
      <vt:lpstr>Excursus: Apostolic Authority</vt:lpstr>
      <vt:lpstr>Excursus: Apostolic Authority</vt:lpstr>
      <vt:lpstr>Excursus: Apostolic Authority</vt:lpstr>
      <vt:lpstr>Excursus: Apostolic Authority</vt:lpstr>
      <vt:lpstr>Dr. R. C. Sproul (from Ligonier.org)  The apostles were granted special authority to speak for Jesus…. they had the right to command Christians to act in certain ways. </vt:lpstr>
      <vt:lpstr>Dr. R. C. Sproul (from Ligonier.org)  If we reject the authority of the Apostles, we reject the authority of Christ. And if we reject the authority of Christ, we reject the authority of God Himself.</vt:lpstr>
      <vt:lpstr>Philemon, week 5 (pages 37-41)</vt:lpstr>
      <vt:lpstr>BDAG on parakaleo (parr-ah-kah-LAY-oh)  to reach a point of connection, with a focus on what is appropriate  it is proper, fitting</vt:lpstr>
      <vt:lpstr>Dr. Richard Melick  [“What is right”] speaks to what is proper because of the Christian order of things</vt:lpstr>
      <vt:lpstr>Philemon, week 5 (pages 37-41)</vt:lpstr>
      <vt:lpstr>F. F. Bruce  Orders are liable to be resented, from whomsoever they come, but an appeal from a friend is difficult to resist</vt:lpstr>
      <vt:lpstr>Inspired by Moo</vt:lpstr>
      <vt:lpstr>Dr. R. Scott Pace &amp; Dr. Daniel L. Akin  The love they share with each other because of Christ is the basis on which he will encourage Philemon to do the right thing.</vt:lpstr>
      <vt:lpstr>Dr. Douglas J. Moo  Our relationships to one another in Christ create expectations and impose obligations that cannot be ignored and that often go far beyond what any “law” might impose</vt:lpstr>
      <vt:lpstr>Prayer time</vt:lpstr>
      <vt:lpstr>Philemon: week X (pages X–XX)</vt:lpstr>
      <vt:lpstr>Preparing for Philemon 1:1–14 (page 16)</vt:lpstr>
      <vt:lpstr> Preposition circle (page 11)</vt:lpstr>
      <vt:lpstr>BDAG on morphe (mor-FAY)  definition</vt:lpstr>
      <vt:lpstr>Dr. Gregory K. Beale  Quote</vt:lpstr>
      <vt:lpstr>F. F. Bruce  Quote</vt:lpstr>
      <vt:lpstr>Cyprian  Quote</vt:lpstr>
      <vt:lpstr>Dr. John Davenant  Quote</vt:lpstr>
      <vt:lpstr>Dr. James D. G. Dunn  Quote</vt:lpstr>
      <vt:lpstr>Dr. David Garland  Quote</vt:lpstr>
      <vt:lpstr>Dr. Murray J. Harris  Quote</vt:lpstr>
      <vt:lpstr>Dr. R. Kent Hughes  Quote</vt:lpstr>
      <vt:lpstr>R. C. Lucas  Quote</vt:lpstr>
      <vt:lpstr>Dr. Scot McKnight  Quote</vt:lpstr>
      <vt:lpstr>Philip Melanchthon  Quote</vt:lpstr>
      <vt:lpstr>Dr. Richard Melick  Quote</vt:lpstr>
      <vt:lpstr>Dr. Douglas J. Moo  Quote</vt:lpstr>
      <vt:lpstr>Dr. R. Scott Pace &amp; Dr. Daniel L. Akin  Quote</vt:lpstr>
      <vt:lpstr>Dr. David W. Pao  Quote</vt:lpstr>
      <vt:lpstr>Dr. Alan Thompson  Quote</vt:lpstr>
      <vt:lpstr>Dr. Marvin Vincent  Quote</vt:lpstr>
      <vt:lpstr>Dr. John F. Walvoord &amp; Dr. Roy B. Zuck  Quote</vt:lpstr>
      <vt:lpstr>Jen Wilkin  Quote</vt:lpstr>
      <vt:lpstr>Dr. N. T. Wright  Quote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22</cp:revision>
  <cp:lastPrinted>2024-06-29T23:05:19Z</cp:lastPrinted>
  <dcterms:created xsi:type="dcterms:W3CDTF">2022-07-16T19:21:48Z</dcterms:created>
  <dcterms:modified xsi:type="dcterms:W3CDTF">2024-11-24T00:37:45Z</dcterms:modified>
</cp:coreProperties>
</file>